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4" r:id="rId4"/>
    <p:sldId id="265" r:id="rId5"/>
    <p:sldId id="266" r:id="rId6"/>
    <p:sldId id="268" r:id="rId7"/>
    <p:sldId id="269" r:id="rId8"/>
    <p:sldId id="271" r:id="rId9"/>
    <p:sldId id="273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875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982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073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2409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785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6811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213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678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976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91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055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509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55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893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92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66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93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6618CDD-312A-43E4-8A08-C2F153CBC61C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17CC885-04CD-4794-9AB8-A66990E67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153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/>
          <p:cNvSpPr txBox="1">
            <a:spLocks noChangeArrowheads="1"/>
          </p:cNvSpPr>
          <p:nvPr/>
        </p:nvSpPr>
        <p:spPr bwMode="auto">
          <a:xfrm>
            <a:off x="2566989" y="476250"/>
            <a:ext cx="7058025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9600"/>
              <a:t>Welcome to A Level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9600"/>
              <a:t>Physical Education</a:t>
            </a:r>
          </a:p>
        </p:txBody>
      </p:sp>
    </p:spTree>
    <p:extLst>
      <p:ext uri="{BB962C8B-B14F-4D97-AF65-F5344CB8AC3E}">
        <p14:creationId xmlns:p14="http://schemas.microsoft.com/office/powerpoint/2010/main" val="265759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09EB2-AA65-4609-9A36-C2C14D616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1775" y="1516310"/>
            <a:ext cx="8534400" cy="3615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9600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2877538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83398" y="726459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GB" sz="4000" dirty="0"/>
              <a:t>  A Level PHYSICAL EDUCATION 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600201"/>
            <a:ext cx="8229600" cy="3326801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 makes a suitable candidate?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defRPr/>
            </a:pP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 degree courses could be helped by this subject?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defRPr/>
            </a:pP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 will you study?</a:t>
            </a:r>
          </a:p>
        </p:txBody>
      </p:sp>
    </p:spTree>
    <p:extLst>
      <p:ext uri="{BB962C8B-B14F-4D97-AF65-F5344CB8AC3E}">
        <p14:creationId xmlns:p14="http://schemas.microsoft.com/office/powerpoint/2010/main" val="2287881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49270" y="270335"/>
            <a:ext cx="3818273" cy="1507067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/>
              <a:t>EXPECTATIONS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4737" y="1441283"/>
            <a:ext cx="8229600" cy="47529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GB" sz="28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AQA syllabus is followed and continues work done at GCSE with the same board. 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en-GB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Pupils will be expected to have attained at least a 9-6 grade at GCSE PE. (minimum of 7 realistically)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en-GB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All pupils should be participating weekly at a high level as performer at the College or outside school in at least 1 sport.</a:t>
            </a:r>
          </a:p>
        </p:txBody>
      </p:sp>
    </p:spTree>
    <p:extLst>
      <p:ext uri="{BB962C8B-B14F-4D97-AF65-F5344CB8AC3E}">
        <p14:creationId xmlns:p14="http://schemas.microsoft.com/office/powerpoint/2010/main" val="2711989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33375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GB"/>
              <a:t>WHY PE/SPORTS STUDIES?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28775"/>
            <a:ext cx="8229600" cy="489585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Sports science</a:t>
            </a:r>
          </a:p>
          <a:p>
            <a:pPr eaLnBrk="1" hangingPunct="1">
              <a:defRPr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Physiotherapy </a:t>
            </a:r>
          </a:p>
          <a:p>
            <a:pPr eaLnBrk="1" hangingPunct="1">
              <a:defRPr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defRPr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Medicine</a:t>
            </a:r>
          </a:p>
          <a:p>
            <a:pPr eaLnBrk="1" hangingPunct="1">
              <a:defRPr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Dentistry</a:t>
            </a:r>
          </a:p>
          <a:p>
            <a:pPr eaLnBrk="1" hangingPunct="1">
              <a:defRPr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Leisure management</a:t>
            </a:r>
          </a:p>
          <a:p>
            <a:pPr eaLnBrk="1" hangingPunct="1">
              <a:defRPr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Sports psychology</a:t>
            </a:r>
          </a:p>
          <a:p>
            <a:pPr eaLnBrk="1" hangingPunct="1">
              <a:defRPr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Sports coaching </a:t>
            </a:r>
          </a:p>
          <a:p>
            <a:pPr eaLnBrk="1" hangingPunct="1">
              <a:defRPr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Sports development</a:t>
            </a:r>
          </a:p>
          <a:p>
            <a:pPr eaLnBrk="1" hangingPunct="1">
              <a:defRPr/>
            </a:pPr>
            <a:r>
              <a:rPr lang="en-GB" sz="2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Sports journalism </a:t>
            </a:r>
          </a:p>
        </p:txBody>
      </p:sp>
    </p:spTree>
    <p:extLst>
      <p:ext uri="{BB962C8B-B14F-4D97-AF65-F5344CB8AC3E}">
        <p14:creationId xmlns:p14="http://schemas.microsoft.com/office/powerpoint/2010/main" val="735767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282" y="-193350"/>
            <a:ext cx="3549332" cy="1507067"/>
          </a:xfrm>
        </p:spPr>
        <p:txBody>
          <a:bodyPr/>
          <a:lstStyle/>
          <a:p>
            <a:pPr>
              <a:defRPr/>
            </a:pPr>
            <a:r>
              <a:rPr lang="en-GB" dirty="0"/>
              <a:t>Practical?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2313" y="1412876"/>
            <a:ext cx="8229600" cy="49688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lessons are 100% theory!</a:t>
            </a:r>
          </a:p>
          <a:p>
            <a:pPr>
              <a:defRPr/>
            </a:pP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Practical will be assessed and carried out through games lessons and performing/coaching in school competitions or external sports.</a:t>
            </a:r>
          </a:p>
          <a:p>
            <a:pPr>
              <a:defRPr/>
            </a:pP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You are assessed in 1 sport as a performer or coach in a fully competitive version of the game. (15%)</a:t>
            </a:r>
          </a:p>
          <a:p>
            <a:pPr>
              <a:defRPr/>
            </a:pPr>
            <a:r>
              <a:rPr lang="en-GB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You must complete written coursework analysing your performance and identifying theoretical reasons and solutions to overcome weaknesses. (15%)</a:t>
            </a:r>
          </a:p>
        </p:txBody>
      </p:sp>
    </p:spTree>
    <p:extLst>
      <p:ext uri="{BB962C8B-B14F-4D97-AF65-F5344CB8AC3E}">
        <p14:creationId xmlns:p14="http://schemas.microsoft.com/office/powerpoint/2010/main" val="1594828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3669" y="193962"/>
            <a:ext cx="2097743" cy="1507067"/>
          </a:xfrm>
        </p:spPr>
        <p:txBody>
          <a:bodyPr/>
          <a:lstStyle/>
          <a:p>
            <a:pPr>
              <a:defRPr/>
            </a:pPr>
            <a:r>
              <a:rPr lang="en-GB" dirty="0"/>
              <a:t>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88658" y="1258874"/>
            <a:ext cx="3247764" cy="137579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  <a:defRPr/>
            </a:pPr>
            <a:r>
              <a:rPr lang="en-GB" sz="8800" dirty="0"/>
              <a:t>85%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7648" y="2860576"/>
            <a:ext cx="71287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Paper 1 Exam 35%</a:t>
            </a:r>
          </a:p>
          <a:p>
            <a:endParaRPr lang="en-GB" sz="3200" dirty="0"/>
          </a:p>
          <a:p>
            <a:r>
              <a:rPr lang="en-GB" sz="3200" dirty="0"/>
              <a:t>Paper 2 exam 35%</a:t>
            </a:r>
          </a:p>
          <a:p>
            <a:endParaRPr lang="en-GB" sz="3200" dirty="0"/>
          </a:p>
          <a:p>
            <a:r>
              <a:rPr lang="en-GB" sz="3200" dirty="0"/>
              <a:t>Written Coursework 15 %</a:t>
            </a:r>
          </a:p>
          <a:p>
            <a:endParaRPr lang="en-GB" sz="3200" dirty="0"/>
          </a:p>
          <a:p>
            <a:r>
              <a:rPr lang="en-GB" sz="3200" dirty="0"/>
              <a:t>Practical Assessment 15% (1 sport)</a:t>
            </a:r>
          </a:p>
        </p:txBody>
      </p:sp>
    </p:spTree>
    <p:extLst>
      <p:ext uri="{BB962C8B-B14F-4D97-AF65-F5344CB8AC3E}">
        <p14:creationId xmlns:p14="http://schemas.microsoft.com/office/powerpoint/2010/main" val="3860463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7873" y="0"/>
            <a:ext cx="8534400" cy="1507067"/>
          </a:xfrm>
        </p:spPr>
        <p:txBody>
          <a:bodyPr/>
          <a:lstStyle/>
          <a:p>
            <a:pPr>
              <a:defRPr/>
            </a:pPr>
            <a:r>
              <a:rPr lang="en-GB" dirty="0"/>
              <a:t>Content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683" y="1049149"/>
            <a:ext cx="8208912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69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374" y="173516"/>
            <a:ext cx="8534400" cy="1507067"/>
          </a:xfrm>
        </p:spPr>
        <p:txBody>
          <a:bodyPr/>
          <a:lstStyle/>
          <a:p>
            <a:pPr algn="ctr">
              <a:defRPr/>
            </a:pPr>
            <a:r>
              <a:rPr lang="en-GB" dirty="0"/>
              <a:t>Current group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81200"/>
            <a:ext cx="8229600" cy="4471988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endParaRPr lang="en-GB" dirty="0"/>
          </a:p>
          <a:p>
            <a:pPr>
              <a:defRPr/>
            </a:pPr>
            <a:r>
              <a:rPr lang="en-GB" sz="4800" dirty="0"/>
              <a:t>Year 13 – 10  Students</a:t>
            </a:r>
          </a:p>
          <a:p>
            <a:pPr>
              <a:defRPr/>
            </a:pPr>
            <a:r>
              <a:rPr lang="en-GB" sz="4800" dirty="0"/>
              <a:t>Year 12  - 12 Students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GB" sz="2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GB" sz="2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GB" sz="24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GB" sz="2400" dirty="0"/>
              <a:t>Note: Gaining an 9/8 at GCSE Level in PE is no guarantee that pupils will be an A*/B grade ‘A’ Level student. (due to mismatch in practical /theory weighting)</a:t>
            </a:r>
          </a:p>
          <a:p>
            <a:pPr marL="0" indent="0">
              <a:buNone/>
              <a:defRPr/>
            </a:pPr>
            <a:endParaRPr lang="en-GB" dirty="0"/>
          </a:p>
          <a:p>
            <a:pPr>
              <a:defRPr/>
            </a:pPr>
            <a:endParaRPr lang="en-GB" dirty="0"/>
          </a:p>
          <a:p>
            <a:pPr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213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3863975" y="6149975"/>
            <a:ext cx="4464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800"/>
              <a:t>mrmfitzsimon@st-ambrosecollege.org.uk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41406" y="248294"/>
            <a:ext cx="491525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4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ea typeface="+mj-ea"/>
                <a:cs typeface="Arial"/>
              </a:rPr>
              <a:t>2023 Results (13)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910959" y="1072925"/>
            <a:ext cx="5472113" cy="1919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lang="en-GB" sz="54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30.1% A*/</a:t>
            </a:r>
          </a:p>
          <a:p>
            <a:pPr marL="342900" indent="-342900" algn="ctr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lang="en-GB" sz="54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77% A*/C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61B97F-6803-4647-9300-F4572B2B351A}"/>
              </a:ext>
            </a:extLst>
          </p:cNvPr>
          <p:cNvSpPr txBox="1"/>
          <p:nvPr/>
        </p:nvSpPr>
        <p:spPr>
          <a:xfrm>
            <a:off x="439871" y="3322486"/>
            <a:ext cx="4683197" cy="7699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4400" kern="0" dirty="0">
                <a:solidFill>
                  <a:srgbClr val="E5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ea typeface="+mj-ea"/>
                <a:cs typeface="Arial"/>
              </a:rPr>
              <a:t>2024 Results (12)</a:t>
            </a: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C0C1D1-A710-432D-9856-5A605CB2B0AE}"/>
              </a:ext>
            </a:extLst>
          </p:cNvPr>
          <p:cNvSpPr txBox="1"/>
          <p:nvPr/>
        </p:nvSpPr>
        <p:spPr>
          <a:xfrm>
            <a:off x="-263757" y="4044912"/>
            <a:ext cx="5472113" cy="1919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lang="en-GB" sz="54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58% A*/B</a:t>
            </a:r>
          </a:p>
          <a:p>
            <a:pPr marL="342900" indent="-342900" algn="ctr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lang="en-GB" sz="54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92% A*/C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0FBD2F-E637-4B29-AACA-BA08809EE4E9}"/>
              </a:ext>
            </a:extLst>
          </p:cNvPr>
          <p:cNvSpPr txBox="1"/>
          <p:nvPr/>
        </p:nvSpPr>
        <p:spPr>
          <a:xfrm>
            <a:off x="6515072" y="3322982"/>
            <a:ext cx="486618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4400" kern="0" dirty="0">
                <a:solidFill>
                  <a:srgbClr val="E5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ea typeface="+mj-ea"/>
                <a:cs typeface="Arial"/>
              </a:rPr>
              <a:t>2025 Results (7)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067E03-23F9-40D6-8E4D-4850B08FD608}"/>
              </a:ext>
            </a:extLst>
          </p:cNvPr>
          <p:cNvSpPr txBox="1"/>
          <p:nvPr/>
        </p:nvSpPr>
        <p:spPr>
          <a:xfrm>
            <a:off x="5987440" y="4035425"/>
            <a:ext cx="5472113" cy="1919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lang="en-GB" sz="54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71% A*/B</a:t>
            </a:r>
          </a:p>
          <a:p>
            <a:pPr marL="342900" indent="-342900" algn="ctr">
              <a:spcBef>
                <a:spcPct val="20000"/>
              </a:spcBef>
              <a:buClr>
                <a:srgbClr val="00CCFF"/>
              </a:buClr>
              <a:buSzPct val="65000"/>
              <a:buFont typeface="Wingdings" panose="05000000000000000000" pitchFamily="2" charset="2"/>
              <a:buChar char="n"/>
              <a:defRPr/>
            </a:pPr>
            <a:r>
              <a:rPr lang="en-GB" sz="54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/>
                <a:cs typeface="Arial"/>
              </a:rPr>
              <a:t>100% A*/C</a:t>
            </a:r>
          </a:p>
        </p:txBody>
      </p:sp>
    </p:spTree>
    <p:extLst>
      <p:ext uri="{BB962C8B-B14F-4D97-AF65-F5344CB8AC3E}">
        <p14:creationId xmlns:p14="http://schemas.microsoft.com/office/powerpoint/2010/main" val="270779053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368</TotalTime>
  <Words>323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Century Gothic</vt:lpstr>
      <vt:lpstr>Tahoma</vt:lpstr>
      <vt:lpstr>Wingdings</vt:lpstr>
      <vt:lpstr>Wingdings 3</vt:lpstr>
      <vt:lpstr>Slice</vt:lpstr>
      <vt:lpstr>PowerPoint Presentation</vt:lpstr>
      <vt:lpstr>  A Level PHYSICAL EDUCATION  </vt:lpstr>
      <vt:lpstr>EXPECTATIONS</vt:lpstr>
      <vt:lpstr>WHY PE/SPORTS STUDIES?</vt:lpstr>
      <vt:lpstr>Practical?</vt:lpstr>
      <vt:lpstr>Theory</vt:lpstr>
      <vt:lpstr>Content</vt:lpstr>
      <vt:lpstr>Current group Size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M Fitzsimon (St Ambrose College)</dc:creator>
  <cp:lastModifiedBy>Mr M Fitzsimon (St Ambrose College)</cp:lastModifiedBy>
  <cp:revision>17</cp:revision>
  <dcterms:created xsi:type="dcterms:W3CDTF">2020-11-11T13:54:37Z</dcterms:created>
  <dcterms:modified xsi:type="dcterms:W3CDTF">2025-11-12T20:03:45Z</dcterms:modified>
</cp:coreProperties>
</file>