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56" r:id="rId5"/>
    <p:sldId id="277" r:id="rId6"/>
    <p:sldId id="257" r:id="rId7"/>
    <p:sldId id="264" r:id="rId8"/>
    <p:sldId id="265" r:id="rId9"/>
    <p:sldId id="278" r:id="rId10"/>
    <p:sldId id="266" r:id="rId11"/>
    <p:sldId id="274" r:id="rId12"/>
    <p:sldId id="273" r:id="rId13"/>
    <p:sldId id="275" r:id="rId14"/>
    <p:sldId id="27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83"/>
  </p:normalViewPr>
  <p:slideViewPr>
    <p:cSldViewPr snapToGrid="0">
      <p:cViewPr varScale="1">
        <p:scale>
          <a:sx n="38" d="100"/>
          <a:sy n="38" d="100"/>
        </p:scale>
        <p:origin x="10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Hamnett (St Ambrose College)" userId="688aa8a6-dd15-4268-95b3-aa690f154e86" providerId="ADAL" clId="{DE0C50D2-40BC-496E-A5B9-53F0705C7896}"/>
    <pc:docChg chg="modSld">
      <pc:chgData name="Mrs S Hamnett (St Ambrose College)" userId="688aa8a6-dd15-4268-95b3-aa690f154e86" providerId="ADAL" clId="{DE0C50D2-40BC-496E-A5B9-53F0705C7896}" dt="2024-11-18T14:02:59.525" v="1" actId="20577"/>
      <pc:docMkLst>
        <pc:docMk/>
      </pc:docMkLst>
      <pc:sldChg chg="modSp mod">
        <pc:chgData name="Mrs S Hamnett (St Ambrose College)" userId="688aa8a6-dd15-4268-95b3-aa690f154e86" providerId="ADAL" clId="{DE0C50D2-40BC-496E-A5B9-53F0705C7896}" dt="2024-11-18T14:02:59.525" v="1" actId="20577"/>
        <pc:sldMkLst>
          <pc:docMk/>
          <pc:sldMk cId="2845357379" sldId="256"/>
        </pc:sldMkLst>
        <pc:spChg chg="mod">
          <ac:chgData name="Mrs S Hamnett (St Ambrose College)" userId="688aa8a6-dd15-4268-95b3-aa690f154e86" providerId="ADAL" clId="{DE0C50D2-40BC-496E-A5B9-53F0705C7896}" dt="2024-11-18T14:02:59.525" v="1" actId="20577"/>
          <ac:spMkLst>
            <pc:docMk/>
            <pc:sldMk cId="2845357379" sldId="256"/>
            <ac:spMk id="3" creationId="{00000000-0000-0000-0000-000000000000}"/>
          </ac:spMkLst>
        </pc:spChg>
      </pc:sldChg>
    </pc:docChg>
  </pc:docChgLst>
  <pc:docChgLst>
    <pc:chgData name="Miss E Ritchie (St Ambrose College)" userId="57429386-8b0b-43cd-85ec-9dd2abf7a6c6" providerId="ADAL" clId="{CDF6AA37-AAF6-4A0E-81FA-0C03F702B2FD}"/>
    <pc:docChg chg="modSld">
      <pc:chgData name="Miss E Ritchie (St Ambrose College)" userId="57429386-8b0b-43cd-85ec-9dd2abf7a6c6" providerId="ADAL" clId="{CDF6AA37-AAF6-4A0E-81FA-0C03F702B2FD}" dt="2024-11-11T14:12:51.613" v="0"/>
      <pc:docMkLst>
        <pc:docMk/>
      </pc:docMkLst>
      <pc:sldChg chg="modTransition">
        <pc:chgData name="Miss E Ritchie (St Ambrose College)" userId="57429386-8b0b-43cd-85ec-9dd2abf7a6c6" providerId="ADAL" clId="{CDF6AA37-AAF6-4A0E-81FA-0C03F702B2FD}" dt="2024-11-11T14:12:51.613" v="0"/>
        <pc:sldMkLst>
          <pc:docMk/>
          <pc:sldMk cId="3299789837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ED9A6-1953-452B-B9BE-767FF75D831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B3CEB8-B326-4BA4-AD74-321FADFF76AF}">
      <dgm:prSet/>
      <dgm:spPr/>
      <dgm:t>
        <a:bodyPr/>
        <a:lstStyle/>
        <a:p>
          <a:r>
            <a:rPr lang="en-GB" dirty="0"/>
            <a:t>A-level a two year course with exam at the end</a:t>
          </a:r>
          <a:endParaRPr lang="en-US" dirty="0"/>
        </a:p>
      </dgm:t>
    </dgm:pt>
    <dgm:pt modelId="{E7319CC0-0E62-41D8-AC90-BC91673BE792}" type="parTrans" cxnId="{65089FFB-8F10-4EC0-9029-BD6687854AAD}">
      <dgm:prSet/>
      <dgm:spPr/>
      <dgm:t>
        <a:bodyPr/>
        <a:lstStyle/>
        <a:p>
          <a:endParaRPr lang="en-US"/>
        </a:p>
      </dgm:t>
    </dgm:pt>
    <dgm:pt modelId="{ADEE9B86-4281-47B2-AE86-B7DA0F850E54}" type="sibTrans" cxnId="{65089FFB-8F10-4EC0-9029-BD6687854AAD}">
      <dgm:prSet/>
      <dgm:spPr/>
      <dgm:t>
        <a:bodyPr/>
        <a:lstStyle/>
        <a:p>
          <a:endParaRPr lang="en-US"/>
        </a:p>
      </dgm:t>
    </dgm:pt>
    <dgm:pt modelId="{437EBF9C-20FE-4CF7-9F4D-675AB6B922D2}">
      <dgm:prSet/>
      <dgm:spPr/>
      <dgm:t>
        <a:bodyPr/>
        <a:lstStyle/>
        <a:p>
          <a:r>
            <a:rPr lang="en-GB"/>
            <a:t>Grading structure: A*-U</a:t>
          </a:r>
          <a:endParaRPr lang="en-US"/>
        </a:p>
      </dgm:t>
    </dgm:pt>
    <dgm:pt modelId="{E74A4797-EF2F-4BED-8D8D-638E4DB1C0E7}" type="parTrans" cxnId="{9F96FB0E-C7BB-40DC-A643-094FD55C94EC}">
      <dgm:prSet/>
      <dgm:spPr/>
      <dgm:t>
        <a:bodyPr/>
        <a:lstStyle/>
        <a:p>
          <a:endParaRPr lang="en-US"/>
        </a:p>
      </dgm:t>
    </dgm:pt>
    <dgm:pt modelId="{3D540028-C8EB-4B35-B9ED-CF322D1394DA}" type="sibTrans" cxnId="{9F96FB0E-C7BB-40DC-A643-094FD55C94EC}">
      <dgm:prSet/>
      <dgm:spPr/>
      <dgm:t>
        <a:bodyPr/>
        <a:lstStyle/>
        <a:p>
          <a:endParaRPr lang="en-US"/>
        </a:p>
      </dgm:t>
    </dgm:pt>
    <dgm:pt modelId="{1EF7A3D7-C671-40A2-B260-B5C002242DFC}">
      <dgm:prSet/>
      <dgm:spPr/>
      <dgm:t>
        <a:bodyPr/>
        <a:lstStyle/>
        <a:p>
          <a:r>
            <a:rPr lang="en-GB"/>
            <a:t>Prescribed list of literary works and films</a:t>
          </a:r>
          <a:endParaRPr lang="en-US"/>
        </a:p>
      </dgm:t>
    </dgm:pt>
    <dgm:pt modelId="{5656372F-8B1A-4FD5-8CFC-3973AB087690}" type="parTrans" cxnId="{2A718B53-ACFF-4D3C-8296-FDFCC5FCC3CC}">
      <dgm:prSet/>
      <dgm:spPr/>
      <dgm:t>
        <a:bodyPr/>
        <a:lstStyle/>
        <a:p>
          <a:endParaRPr lang="en-US"/>
        </a:p>
      </dgm:t>
    </dgm:pt>
    <dgm:pt modelId="{BAC71E83-DC4A-4E98-8D2C-68789D8EA667}" type="sibTrans" cxnId="{2A718B53-ACFF-4D3C-8296-FDFCC5FCC3CC}">
      <dgm:prSet/>
      <dgm:spPr/>
      <dgm:t>
        <a:bodyPr/>
        <a:lstStyle/>
        <a:p>
          <a:endParaRPr lang="en-US"/>
        </a:p>
      </dgm:t>
    </dgm:pt>
    <dgm:pt modelId="{A315FF18-DEF2-42D2-B232-45372E457D5E}">
      <dgm:prSet/>
      <dgm:spPr/>
      <dgm:t>
        <a:bodyPr/>
        <a:lstStyle/>
        <a:p>
          <a:r>
            <a:rPr lang="en-GB"/>
            <a:t>Importance of grammar and translation</a:t>
          </a:r>
          <a:endParaRPr lang="en-US"/>
        </a:p>
      </dgm:t>
    </dgm:pt>
    <dgm:pt modelId="{F2AFEB5D-2C47-43FD-A039-352A3BC09ED5}" type="parTrans" cxnId="{B9CFD2A4-863C-4084-BF20-7ED0753CA15A}">
      <dgm:prSet/>
      <dgm:spPr/>
      <dgm:t>
        <a:bodyPr/>
        <a:lstStyle/>
        <a:p>
          <a:endParaRPr lang="en-US"/>
        </a:p>
      </dgm:t>
    </dgm:pt>
    <dgm:pt modelId="{1BC36262-EFDB-48C7-A777-E90CA110D085}" type="sibTrans" cxnId="{B9CFD2A4-863C-4084-BF20-7ED0753CA15A}">
      <dgm:prSet/>
      <dgm:spPr/>
      <dgm:t>
        <a:bodyPr/>
        <a:lstStyle/>
        <a:p>
          <a:endParaRPr lang="en-US"/>
        </a:p>
      </dgm:t>
    </dgm:pt>
    <dgm:pt modelId="{2940B376-6DDB-2540-9B06-7477BE0D63A0}" type="pres">
      <dgm:prSet presAssocID="{141ED9A6-1953-452B-B9BE-767FF75D8310}" presName="outerComposite" presStyleCnt="0">
        <dgm:presLayoutVars>
          <dgm:chMax val="5"/>
          <dgm:dir/>
          <dgm:resizeHandles val="exact"/>
        </dgm:presLayoutVars>
      </dgm:prSet>
      <dgm:spPr/>
    </dgm:pt>
    <dgm:pt modelId="{945F243C-57BE-F34A-9F4B-A2035437004F}" type="pres">
      <dgm:prSet presAssocID="{141ED9A6-1953-452B-B9BE-767FF75D8310}" presName="dummyMaxCanvas" presStyleCnt="0">
        <dgm:presLayoutVars/>
      </dgm:prSet>
      <dgm:spPr/>
    </dgm:pt>
    <dgm:pt modelId="{1C81A7E0-6B14-4975-AEC9-3461BCABC58C}" type="pres">
      <dgm:prSet presAssocID="{141ED9A6-1953-452B-B9BE-767FF75D8310}" presName="FourNodes_1" presStyleLbl="node1" presStyleIdx="0" presStyleCnt="4">
        <dgm:presLayoutVars>
          <dgm:bulletEnabled val="1"/>
        </dgm:presLayoutVars>
      </dgm:prSet>
      <dgm:spPr/>
    </dgm:pt>
    <dgm:pt modelId="{10D47325-8C03-4E1F-A90A-A8E13C9F2DC7}" type="pres">
      <dgm:prSet presAssocID="{141ED9A6-1953-452B-B9BE-767FF75D8310}" presName="FourNodes_2" presStyleLbl="node1" presStyleIdx="1" presStyleCnt="4">
        <dgm:presLayoutVars>
          <dgm:bulletEnabled val="1"/>
        </dgm:presLayoutVars>
      </dgm:prSet>
      <dgm:spPr/>
    </dgm:pt>
    <dgm:pt modelId="{24225313-C744-4586-9804-DE90A641C401}" type="pres">
      <dgm:prSet presAssocID="{141ED9A6-1953-452B-B9BE-767FF75D8310}" presName="FourNodes_3" presStyleLbl="node1" presStyleIdx="2" presStyleCnt="4">
        <dgm:presLayoutVars>
          <dgm:bulletEnabled val="1"/>
        </dgm:presLayoutVars>
      </dgm:prSet>
      <dgm:spPr/>
    </dgm:pt>
    <dgm:pt modelId="{C1217FB4-4210-464B-9BAC-ABB21D756F96}" type="pres">
      <dgm:prSet presAssocID="{141ED9A6-1953-452B-B9BE-767FF75D8310}" presName="FourNodes_4" presStyleLbl="node1" presStyleIdx="3" presStyleCnt="4">
        <dgm:presLayoutVars>
          <dgm:bulletEnabled val="1"/>
        </dgm:presLayoutVars>
      </dgm:prSet>
      <dgm:spPr/>
    </dgm:pt>
    <dgm:pt modelId="{3DF3B786-78C8-45A9-B5AF-A9D71C7D2C19}" type="pres">
      <dgm:prSet presAssocID="{141ED9A6-1953-452B-B9BE-767FF75D8310}" presName="FourConn_1-2" presStyleLbl="fgAccFollowNode1" presStyleIdx="0" presStyleCnt="3">
        <dgm:presLayoutVars>
          <dgm:bulletEnabled val="1"/>
        </dgm:presLayoutVars>
      </dgm:prSet>
      <dgm:spPr/>
    </dgm:pt>
    <dgm:pt modelId="{17E91DB2-AD5D-44B0-B076-86081AD20571}" type="pres">
      <dgm:prSet presAssocID="{141ED9A6-1953-452B-B9BE-767FF75D8310}" presName="FourConn_2-3" presStyleLbl="fgAccFollowNode1" presStyleIdx="1" presStyleCnt="3">
        <dgm:presLayoutVars>
          <dgm:bulletEnabled val="1"/>
        </dgm:presLayoutVars>
      </dgm:prSet>
      <dgm:spPr/>
    </dgm:pt>
    <dgm:pt modelId="{4146A971-6672-41BE-81A3-C75B7CFF8616}" type="pres">
      <dgm:prSet presAssocID="{141ED9A6-1953-452B-B9BE-767FF75D8310}" presName="FourConn_3-4" presStyleLbl="fgAccFollowNode1" presStyleIdx="2" presStyleCnt="3">
        <dgm:presLayoutVars>
          <dgm:bulletEnabled val="1"/>
        </dgm:presLayoutVars>
      </dgm:prSet>
      <dgm:spPr/>
    </dgm:pt>
    <dgm:pt modelId="{72FE2304-D984-4397-BFF3-D5AE6A2091B1}" type="pres">
      <dgm:prSet presAssocID="{141ED9A6-1953-452B-B9BE-767FF75D8310}" presName="FourNodes_1_text" presStyleLbl="node1" presStyleIdx="3" presStyleCnt="4">
        <dgm:presLayoutVars>
          <dgm:bulletEnabled val="1"/>
        </dgm:presLayoutVars>
      </dgm:prSet>
      <dgm:spPr/>
    </dgm:pt>
    <dgm:pt modelId="{2CA33B16-FDCD-46AC-8623-C676B8A255B7}" type="pres">
      <dgm:prSet presAssocID="{141ED9A6-1953-452B-B9BE-767FF75D8310}" presName="FourNodes_2_text" presStyleLbl="node1" presStyleIdx="3" presStyleCnt="4">
        <dgm:presLayoutVars>
          <dgm:bulletEnabled val="1"/>
        </dgm:presLayoutVars>
      </dgm:prSet>
      <dgm:spPr/>
    </dgm:pt>
    <dgm:pt modelId="{8B09D6CE-9DBF-41BD-9F26-73E2A152EAB4}" type="pres">
      <dgm:prSet presAssocID="{141ED9A6-1953-452B-B9BE-767FF75D8310}" presName="FourNodes_3_text" presStyleLbl="node1" presStyleIdx="3" presStyleCnt="4">
        <dgm:presLayoutVars>
          <dgm:bulletEnabled val="1"/>
        </dgm:presLayoutVars>
      </dgm:prSet>
      <dgm:spPr/>
    </dgm:pt>
    <dgm:pt modelId="{A3A5B131-EEE6-4CC7-B058-C80F61912000}" type="pres">
      <dgm:prSet presAssocID="{141ED9A6-1953-452B-B9BE-767FF75D83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6D5160B-DA96-4C8D-A4A5-ADDF6AE08159}" type="presOf" srcId="{1EF7A3D7-C671-40A2-B260-B5C002242DFC}" destId="{8B09D6CE-9DBF-41BD-9F26-73E2A152EAB4}" srcOrd="1" destOrd="0" presId="urn:microsoft.com/office/officeart/2005/8/layout/vProcess5"/>
    <dgm:cxn modelId="{9F96FB0E-C7BB-40DC-A643-094FD55C94EC}" srcId="{141ED9A6-1953-452B-B9BE-767FF75D8310}" destId="{437EBF9C-20FE-4CF7-9F4D-675AB6B922D2}" srcOrd="1" destOrd="0" parTransId="{E74A4797-EF2F-4BED-8D8D-638E4DB1C0E7}" sibTransId="{3D540028-C8EB-4B35-B9ED-CF322D1394DA}"/>
    <dgm:cxn modelId="{C194A811-34A6-4C11-86F8-69C09B960966}" type="presOf" srcId="{A315FF18-DEF2-42D2-B232-45372E457D5E}" destId="{C1217FB4-4210-464B-9BAC-ABB21D756F96}" srcOrd="0" destOrd="0" presId="urn:microsoft.com/office/officeart/2005/8/layout/vProcess5"/>
    <dgm:cxn modelId="{05910117-F936-4754-9737-FCB516533DA9}" type="presOf" srcId="{3D540028-C8EB-4B35-B9ED-CF322D1394DA}" destId="{17E91DB2-AD5D-44B0-B076-86081AD20571}" srcOrd="0" destOrd="0" presId="urn:microsoft.com/office/officeart/2005/8/layout/vProcess5"/>
    <dgm:cxn modelId="{1827D018-8620-4DC1-B38D-A3DAB4496207}" type="presOf" srcId="{437EBF9C-20FE-4CF7-9F4D-675AB6B922D2}" destId="{10D47325-8C03-4E1F-A90A-A8E13C9F2DC7}" srcOrd="0" destOrd="0" presId="urn:microsoft.com/office/officeart/2005/8/layout/vProcess5"/>
    <dgm:cxn modelId="{6328443E-69F1-4923-8AA7-FACD8FB50F87}" type="presOf" srcId="{C1B3CEB8-B326-4BA4-AD74-321FADFF76AF}" destId="{1C81A7E0-6B14-4975-AEC9-3461BCABC58C}" srcOrd="0" destOrd="0" presId="urn:microsoft.com/office/officeart/2005/8/layout/vProcess5"/>
    <dgm:cxn modelId="{B55FF063-6AD3-49FB-9FF2-A528A9E5EFA7}" type="presOf" srcId="{437EBF9C-20FE-4CF7-9F4D-675AB6B922D2}" destId="{2CA33B16-FDCD-46AC-8623-C676B8A255B7}" srcOrd="1" destOrd="0" presId="urn:microsoft.com/office/officeart/2005/8/layout/vProcess5"/>
    <dgm:cxn modelId="{2A718B53-ACFF-4D3C-8296-FDFCC5FCC3CC}" srcId="{141ED9A6-1953-452B-B9BE-767FF75D8310}" destId="{1EF7A3D7-C671-40A2-B260-B5C002242DFC}" srcOrd="2" destOrd="0" parTransId="{5656372F-8B1A-4FD5-8CFC-3973AB087690}" sibTransId="{BAC71E83-DC4A-4E98-8D2C-68789D8EA667}"/>
    <dgm:cxn modelId="{C2211994-58E1-4217-A775-C9978EC8856E}" type="presOf" srcId="{C1B3CEB8-B326-4BA4-AD74-321FADFF76AF}" destId="{72FE2304-D984-4397-BFF3-D5AE6A2091B1}" srcOrd="1" destOrd="0" presId="urn:microsoft.com/office/officeart/2005/8/layout/vProcess5"/>
    <dgm:cxn modelId="{0D11DA95-9619-1549-BD07-2E2C253E5A0C}" type="presOf" srcId="{141ED9A6-1953-452B-B9BE-767FF75D8310}" destId="{2940B376-6DDB-2540-9B06-7477BE0D63A0}" srcOrd="0" destOrd="0" presId="urn:microsoft.com/office/officeart/2005/8/layout/vProcess5"/>
    <dgm:cxn modelId="{B9CFD2A4-863C-4084-BF20-7ED0753CA15A}" srcId="{141ED9A6-1953-452B-B9BE-767FF75D8310}" destId="{A315FF18-DEF2-42D2-B232-45372E457D5E}" srcOrd="3" destOrd="0" parTransId="{F2AFEB5D-2C47-43FD-A039-352A3BC09ED5}" sibTransId="{1BC36262-EFDB-48C7-A777-E90CA110D085}"/>
    <dgm:cxn modelId="{90BF21A9-22D8-44B6-A837-D252273742ED}" type="presOf" srcId="{ADEE9B86-4281-47B2-AE86-B7DA0F850E54}" destId="{3DF3B786-78C8-45A9-B5AF-A9D71C7D2C19}" srcOrd="0" destOrd="0" presId="urn:microsoft.com/office/officeart/2005/8/layout/vProcess5"/>
    <dgm:cxn modelId="{20307FAD-9B26-4107-8ECE-40F6131004B4}" type="presOf" srcId="{1EF7A3D7-C671-40A2-B260-B5C002242DFC}" destId="{24225313-C744-4586-9804-DE90A641C401}" srcOrd="0" destOrd="0" presId="urn:microsoft.com/office/officeart/2005/8/layout/vProcess5"/>
    <dgm:cxn modelId="{7825BBE8-1FF2-41FB-B4D1-1145CBC0B797}" type="presOf" srcId="{A315FF18-DEF2-42D2-B232-45372E457D5E}" destId="{A3A5B131-EEE6-4CC7-B058-C80F61912000}" srcOrd="1" destOrd="0" presId="urn:microsoft.com/office/officeart/2005/8/layout/vProcess5"/>
    <dgm:cxn modelId="{07C7D9EB-F360-4813-B254-11E22B5E2756}" type="presOf" srcId="{BAC71E83-DC4A-4E98-8D2C-68789D8EA667}" destId="{4146A971-6672-41BE-81A3-C75B7CFF8616}" srcOrd="0" destOrd="0" presId="urn:microsoft.com/office/officeart/2005/8/layout/vProcess5"/>
    <dgm:cxn modelId="{65089FFB-8F10-4EC0-9029-BD6687854AAD}" srcId="{141ED9A6-1953-452B-B9BE-767FF75D8310}" destId="{C1B3CEB8-B326-4BA4-AD74-321FADFF76AF}" srcOrd="0" destOrd="0" parTransId="{E7319CC0-0E62-41D8-AC90-BC91673BE792}" sibTransId="{ADEE9B86-4281-47B2-AE86-B7DA0F850E54}"/>
    <dgm:cxn modelId="{C3A7FA62-DB1C-294C-904C-5652E4476575}" type="presParOf" srcId="{2940B376-6DDB-2540-9B06-7477BE0D63A0}" destId="{945F243C-57BE-F34A-9F4B-A2035437004F}" srcOrd="0" destOrd="0" presId="urn:microsoft.com/office/officeart/2005/8/layout/vProcess5"/>
    <dgm:cxn modelId="{8E942124-0A01-4B4D-A9EB-CF403A6AAC84}" type="presParOf" srcId="{2940B376-6DDB-2540-9B06-7477BE0D63A0}" destId="{1C81A7E0-6B14-4975-AEC9-3461BCABC58C}" srcOrd="1" destOrd="0" presId="urn:microsoft.com/office/officeart/2005/8/layout/vProcess5"/>
    <dgm:cxn modelId="{1F0D07B4-150B-4A97-8F23-4BE388AC4F2B}" type="presParOf" srcId="{2940B376-6DDB-2540-9B06-7477BE0D63A0}" destId="{10D47325-8C03-4E1F-A90A-A8E13C9F2DC7}" srcOrd="2" destOrd="0" presId="urn:microsoft.com/office/officeart/2005/8/layout/vProcess5"/>
    <dgm:cxn modelId="{CAF90CF4-302F-4726-85BB-EE3CB05533E2}" type="presParOf" srcId="{2940B376-6DDB-2540-9B06-7477BE0D63A0}" destId="{24225313-C744-4586-9804-DE90A641C401}" srcOrd="3" destOrd="0" presId="urn:microsoft.com/office/officeart/2005/8/layout/vProcess5"/>
    <dgm:cxn modelId="{CA9A279F-5471-4E05-98E7-2A9BD5C7BC38}" type="presParOf" srcId="{2940B376-6DDB-2540-9B06-7477BE0D63A0}" destId="{C1217FB4-4210-464B-9BAC-ABB21D756F96}" srcOrd="4" destOrd="0" presId="urn:microsoft.com/office/officeart/2005/8/layout/vProcess5"/>
    <dgm:cxn modelId="{CAFBF4AF-379B-4938-97B5-3E984B37D3ED}" type="presParOf" srcId="{2940B376-6DDB-2540-9B06-7477BE0D63A0}" destId="{3DF3B786-78C8-45A9-B5AF-A9D71C7D2C19}" srcOrd="5" destOrd="0" presId="urn:microsoft.com/office/officeart/2005/8/layout/vProcess5"/>
    <dgm:cxn modelId="{A8CE244F-687D-4F6E-9E05-5B8CF9D03BFC}" type="presParOf" srcId="{2940B376-6DDB-2540-9B06-7477BE0D63A0}" destId="{17E91DB2-AD5D-44B0-B076-86081AD20571}" srcOrd="6" destOrd="0" presId="urn:microsoft.com/office/officeart/2005/8/layout/vProcess5"/>
    <dgm:cxn modelId="{382A7076-F749-4FA9-A6D7-FDDF32F7EC52}" type="presParOf" srcId="{2940B376-6DDB-2540-9B06-7477BE0D63A0}" destId="{4146A971-6672-41BE-81A3-C75B7CFF8616}" srcOrd="7" destOrd="0" presId="urn:microsoft.com/office/officeart/2005/8/layout/vProcess5"/>
    <dgm:cxn modelId="{A231E89D-E9BE-4048-8476-470A80B07CC4}" type="presParOf" srcId="{2940B376-6DDB-2540-9B06-7477BE0D63A0}" destId="{72FE2304-D984-4397-BFF3-D5AE6A2091B1}" srcOrd="8" destOrd="0" presId="urn:microsoft.com/office/officeart/2005/8/layout/vProcess5"/>
    <dgm:cxn modelId="{A5605DAE-506B-4E82-94AB-4E13139D33F2}" type="presParOf" srcId="{2940B376-6DDB-2540-9B06-7477BE0D63A0}" destId="{2CA33B16-FDCD-46AC-8623-C676B8A255B7}" srcOrd="9" destOrd="0" presId="urn:microsoft.com/office/officeart/2005/8/layout/vProcess5"/>
    <dgm:cxn modelId="{253A1110-787E-4EEE-86FE-6BF7E5001942}" type="presParOf" srcId="{2940B376-6DDB-2540-9B06-7477BE0D63A0}" destId="{8B09D6CE-9DBF-41BD-9F26-73E2A152EAB4}" srcOrd="10" destOrd="0" presId="urn:microsoft.com/office/officeart/2005/8/layout/vProcess5"/>
    <dgm:cxn modelId="{CF752C43-4C1A-46B5-AF71-61784D352203}" type="presParOf" srcId="{2940B376-6DDB-2540-9B06-7477BE0D63A0}" destId="{A3A5B131-EEE6-4CC7-B058-C80F6191200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A551B-2D0D-4B5F-9F43-535E30029B4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D60B49-0D45-4B51-908D-EB7D5BAEC48E}">
      <dgm:prSet/>
      <dgm:spPr/>
      <dgm:t>
        <a:bodyPr/>
        <a:lstStyle/>
        <a:p>
          <a:r>
            <a:rPr lang="es-ES" dirty="0"/>
            <a:t>Modern and </a:t>
          </a:r>
          <a:r>
            <a:rPr lang="es-ES" dirty="0" err="1"/>
            <a:t>traditional</a:t>
          </a:r>
          <a:r>
            <a:rPr lang="es-ES" dirty="0"/>
            <a:t> </a:t>
          </a:r>
          <a:r>
            <a:rPr lang="es-ES" dirty="0" err="1"/>
            <a:t>values</a:t>
          </a:r>
          <a:r>
            <a:rPr lang="es-ES" dirty="0"/>
            <a:t> (Los valores tradicionales y modernos)</a:t>
          </a:r>
          <a:endParaRPr lang="en-US" dirty="0"/>
        </a:p>
      </dgm:t>
    </dgm:pt>
    <dgm:pt modelId="{B46A5E54-D900-402D-9DE2-B238FC3E62B7}" type="parTrans" cxnId="{583DABF9-4266-4891-9A82-03802A545495}">
      <dgm:prSet/>
      <dgm:spPr/>
      <dgm:t>
        <a:bodyPr/>
        <a:lstStyle/>
        <a:p>
          <a:endParaRPr lang="en-US"/>
        </a:p>
      </dgm:t>
    </dgm:pt>
    <dgm:pt modelId="{B217360D-95FB-419B-82DD-A391982DCB80}" type="sibTrans" cxnId="{583DABF9-4266-4891-9A82-03802A545495}">
      <dgm:prSet/>
      <dgm:spPr/>
      <dgm:t>
        <a:bodyPr/>
        <a:lstStyle/>
        <a:p>
          <a:endParaRPr lang="en-US"/>
        </a:p>
      </dgm:t>
    </dgm:pt>
    <dgm:pt modelId="{CA2C0BB0-4A66-450D-AFB3-E03F03D10BE2}">
      <dgm:prSet/>
      <dgm:spPr/>
      <dgm:t>
        <a:bodyPr/>
        <a:lstStyle/>
        <a:p>
          <a:r>
            <a:rPr lang="es-ES"/>
            <a:t>Cyberspace (El ciberespacio)</a:t>
          </a:r>
          <a:endParaRPr lang="en-US"/>
        </a:p>
      </dgm:t>
    </dgm:pt>
    <dgm:pt modelId="{5FFBD95C-B016-4476-80EE-14E793B018EC}" type="parTrans" cxnId="{4164125B-2461-4A08-B756-351E364B44B1}">
      <dgm:prSet/>
      <dgm:spPr/>
      <dgm:t>
        <a:bodyPr/>
        <a:lstStyle/>
        <a:p>
          <a:endParaRPr lang="en-US"/>
        </a:p>
      </dgm:t>
    </dgm:pt>
    <dgm:pt modelId="{D06D62C1-512B-48D6-9966-E409FA079B75}" type="sibTrans" cxnId="{4164125B-2461-4A08-B756-351E364B44B1}">
      <dgm:prSet/>
      <dgm:spPr/>
      <dgm:t>
        <a:bodyPr/>
        <a:lstStyle/>
        <a:p>
          <a:endParaRPr lang="en-US"/>
        </a:p>
      </dgm:t>
    </dgm:pt>
    <dgm:pt modelId="{55D956DE-504E-4EED-9B4C-BFC476A3014A}">
      <dgm:prSet/>
      <dgm:spPr/>
      <dgm:t>
        <a:bodyPr/>
        <a:lstStyle/>
        <a:p>
          <a:r>
            <a:rPr lang="es-ES"/>
            <a:t>Equal rights (La igualdad de los sexos)</a:t>
          </a:r>
          <a:endParaRPr lang="en-US"/>
        </a:p>
      </dgm:t>
    </dgm:pt>
    <dgm:pt modelId="{EF574A0E-8892-4685-A14A-8512E34A013E}" type="parTrans" cxnId="{D78C4899-E96E-41D5-805F-8F85CE09117D}">
      <dgm:prSet/>
      <dgm:spPr/>
      <dgm:t>
        <a:bodyPr/>
        <a:lstStyle/>
        <a:p>
          <a:endParaRPr lang="en-US"/>
        </a:p>
      </dgm:t>
    </dgm:pt>
    <dgm:pt modelId="{7D409199-9999-4834-A298-0481E632EC4C}" type="sibTrans" cxnId="{D78C4899-E96E-41D5-805F-8F85CE09117D}">
      <dgm:prSet/>
      <dgm:spPr/>
      <dgm:t>
        <a:bodyPr/>
        <a:lstStyle/>
        <a:p>
          <a:endParaRPr lang="en-US"/>
        </a:p>
      </dgm:t>
    </dgm:pt>
    <dgm:pt modelId="{FD643D99-CC19-4C46-BD17-026B0035E33F}">
      <dgm:prSet/>
      <dgm:spPr/>
      <dgm:t>
        <a:bodyPr/>
        <a:lstStyle/>
        <a:p>
          <a:r>
            <a:rPr lang="es-ES"/>
            <a:t>Modern day idols (La influencia de los ídolos)</a:t>
          </a:r>
          <a:endParaRPr lang="en-US"/>
        </a:p>
      </dgm:t>
    </dgm:pt>
    <dgm:pt modelId="{65B7C14A-DA3F-4FAA-8446-8016F7B05503}" type="parTrans" cxnId="{F8258B06-AF30-41DF-9510-BD9536A5C93D}">
      <dgm:prSet/>
      <dgm:spPr/>
      <dgm:t>
        <a:bodyPr/>
        <a:lstStyle/>
        <a:p>
          <a:endParaRPr lang="en-US"/>
        </a:p>
      </dgm:t>
    </dgm:pt>
    <dgm:pt modelId="{2832A7E0-5435-46B9-AA09-A618A4A80E80}" type="sibTrans" cxnId="{F8258B06-AF30-41DF-9510-BD9536A5C93D}">
      <dgm:prSet/>
      <dgm:spPr/>
      <dgm:t>
        <a:bodyPr/>
        <a:lstStyle/>
        <a:p>
          <a:endParaRPr lang="en-US"/>
        </a:p>
      </dgm:t>
    </dgm:pt>
    <dgm:pt modelId="{08468C40-6FFD-4A81-8449-E772E275E7CC}">
      <dgm:prSet/>
      <dgm:spPr/>
      <dgm:t>
        <a:bodyPr/>
        <a:lstStyle/>
        <a:p>
          <a:r>
            <a:rPr lang="es-ES" dirty="0" err="1"/>
            <a:t>Spanish</a:t>
          </a:r>
          <a:r>
            <a:rPr lang="es-ES" dirty="0"/>
            <a:t> regional </a:t>
          </a:r>
          <a:r>
            <a:rPr lang="es-ES" dirty="0" err="1"/>
            <a:t>identity</a:t>
          </a:r>
          <a:r>
            <a:rPr lang="es-ES" dirty="0"/>
            <a:t> (La identidad regional en España)</a:t>
          </a:r>
          <a:endParaRPr lang="en-US" dirty="0"/>
        </a:p>
      </dgm:t>
    </dgm:pt>
    <dgm:pt modelId="{A467BCE5-0F3D-4A8F-B3CA-3327D3DE96A2}" type="parTrans" cxnId="{93B7D32E-2E5D-41DB-B732-C2E0CA864E36}">
      <dgm:prSet/>
      <dgm:spPr/>
      <dgm:t>
        <a:bodyPr/>
        <a:lstStyle/>
        <a:p>
          <a:endParaRPr lang="en-US"/>
        </a:p>
      </dgm:t>
    </dgm:pt>
    <dgm:pt modelId="{762CB7A5-7A7F-4088-B243-C5A092435AED}" type="sibTrans" cxnId="{93B7D32E-2E5D-41DB-B732-C2E0CA864E36}">
      <dgm:prSet/>
      <dgm:spPr/>
      <dgm:t>
        <a:bodyPr/>
        <a:lstStyle/>
        <a:p>
          <a:endParaRPr lang="en-US"/>
        </a:p>
      </dgm:t>
    </dgm:pt>
    <dgm:pt modelId="{7DD26EBC-3C54-4FD2-A3E7-A580DE52BEEC}">
      <dgm:prSet/>
      <dgm:spPr/>
      <dgm:t>
        <a:bodyPr/>
        <a:lstStyle/>
        <a:p>
          <a:r>
            <a:rPr lang="en-US" dirty="0"/>
            <a:t>Cultural heritage (El </a:t>
          </a:r>
          <a:r>
            <a:rPr lang="en-US" dirty="0" err="1"/>
            <a:t>patrimonio</a:t>
          </a:r>
          <a:r>
            <a:rPr lang="en-US" dirty="0"/>
            <a:t> cultural)</a:t>
          </a:r>
        </a:p>
      </dgm:t>
    </dgm:pt>
    <dgm:pt modelId="{C43AA3AC-A61A-48D9-A8C0-08D9DEB2A9E9}" type="parTrans" cxnId="{C0D32CC2-93F1-4580-B9D4-9893E3FE39C2}">
      <dgm:prSet/>
      <dgm:spPr/>
    </dgm:pt>
    <dgm:pt modelId="{B48346FA-5537-4616-8D36-CFA1B8B381B9}" type="sibTrans" cxnId="{C0D32CC2-93F1-4580-B9D4-9893E3FE39C2}">
      <dgm:prSet/>
      <dgm:spPr/>
    </dgm:pt>
    <dgm:pt modelId="{E611C0B3-0E91-D149-BFBF-085C8608D48F}" type="pres">
      <dgm:prSet presAssocID="{F2AA551B-2D0D-4B5F-9F43-535E30029B44}" presName="diagram" presStyleCnt="0">
        <dgm:presLayoutVars>
          <dgm:dir/>
          <dgm:resizeHandles val="exact"/>
        </dgm:presLayoutVars>
      </dgm:prSet>
      <dgm:spPr/>
    </dgm:pt>
    <dgm:pt modelId="{78848D52-789A-104D-BC57-01E8BE13C895}" type="pres">
      <dgm:prSet presAssocID="{56D60B49-0D45-4B51-908D-EB7D5BAEC48E}" presName="node" presStyleLbl="node1" presStyleIdx="0" presStyleCnt="6">
        <dgm:presLayoutVars>
          <dgm:bulletEnabled val="1"/>
        </dgm:presLayoutVars>
      </dgm:prSet>
      <dgm:spPr/>
    </dgm:pt>
    <dgm:pt modelId="{51946153-D9A6-E343-B8DE-9AE17089ABF9}" type="pres">
      <dgm:prSet presAssocID="{B217360D-95FB-419B-82DD-A391982DCB80}" presName="sibTrans" presStyleCnt="0"/>
      <dgm:spPr/>
    </dgm:pt>
    <dgm:pt modelId="{CCBCBF03-B7C1-B142-9AB4-12C1C654558E}" type="pres">
      <dgm:prSet presAssocID="{CA2C0BB0-4A66-450D-AFB3-E03F03D10BE2}" presName="node" presStyleLbl="node1" presStyleIdx="1" presStyleCnt="6">
        <dgm:presLayoutVars>
          <dgm:bulletEnabled val="1"/>
        </dgm:presLayoutVars>
      </dgm:prSet>
      <dgm:spPr/>
    </dgm:pt>
    <dgm:pt modelId="{F6712446-2E18-B548-8519-8E7715486D70}" type="pres">
      <dgm:prSet presAssocID="{D06D62C1-512B-48D6-9966-E409FA079B75}" presName="sibTrans" presStyleCnt="0"/>
      <dgm:spPr/>
    </dgm:pt>
    <dgm:pt modelId="{3A9FABB2-4F5D-3048-8B06-4F3DAE84B0EE}" type="pres">
      <dgm:prSet presAssocID="{55D956DE-504E-4EED-9B4C-BFC476A3014A}" presName="node" presStyleLbl="node1" presStyleIdx="2" presStyleCnt="6">
        <dgm:presLayoutVars>
          <dgm:bulletEnabled val="1"/>
        </dgm:presLayoutVars>
      </dgm:prSet>
      <dgm:spPr/>
    </dgm:pt>
    <dgm:pt modelId="{D535CF4A-8FE0-6C43-9B8E-95897A1DB9FF}" type="pres">
      <dgm:prSet presAssocID="{7D409199-9999-4834-A298-0481E632EC4C}" presName="sibTrans" presStyleCnt="0"/>
      <dgm:spPr/>
    </dgm:pt>
    <dgm:pt modelId="{F88697A5-A055-6A44-9D5B-18F5C97C478E}" type="pres">
      <dgm:prSet presAssocID="{FD643D99-CC19-4C46-BD17-026B0035E33F}" presName="node" presStyleLbl="node1" presStyleIdx="3" presStyleCnt="6">
        <dgm:presLayoutVars>
          <dgm:bulletEnabled val="1"/>
        </dgm:presLayoutVars>
      </dgm:prSet>
      <dgm:spPr/>
    </dgm:pt>
    <dgm:pt modelId="{8D217F2E-4525-7A43-8550-305E8C9E436C}" type="pres">
      <dgm:prSet presAssocID="{2832A7E0-5435-46B9-AA09-A618A4A80E80}" presName="sibTrans" presStyleCnt="0"/>
      <dgm:spPr/>
    </dgm:pt>
    <dgm:pt modelId="{471B2E01-8995-BE48-87B7-50221E734471}" type="pres">
      <dgm:prSet presAssocID="{08468C40-6FFD-4A81-8449-E772E275E7CC}" presName="node" presStyleLbl="node1" presStyleIdx="4" presStyleCnt="6">
        <dgm:presLayoutVars>
          <dgm:bulletEnabled val="1"/>
        </dgm:presLayoutVars>
      </dgm:prSet>
      <dgm:spPr/>
    </dgm:pt>
    <dgm:pt modelId="{AEE2B161-1E0A-4E6E-BE4E-65BEA9CE0B8F}" type="pres">
      <dgm:prSet presAssocID="{762CB7A5-7A7F-4088-B243-C5A092435AED}" presName="sibTrans" presStyleCnt="0"/>
      <dgm:spPr/>
    </dgm:pt>
    <dgm:pt modelId="{BDA75752-511A-448D-B1E1-19274806DF58}" type="pres">
      <dgm:prSet presAssocID="{7DD26EBC-3C54-4FD2-A3E7-A580DE52BEEC}" presName="node" presStyleLbl="node1" presStyleIdx="5" presStyleCnt="6">
        <dgm:presLayoutVars>
          <dgm:bulletEnabled val="1"/>
        </dgm:presLayoutVars>
      </dgm:prSet>
      <dgm:spPr/>
    </dgm:pt>
  </dgm:ptLst>
  <dgm:cxnLst>
    <dgm:cxn modelId="{F8258B06-AF30-41DF-9510-BD9536A5C93D}" srcId="{F2AA551B-2D0D-4B5F-9F43-535E30029B44}" destId="{FD643D99-CC19-4C46-BD17-026B0035E33F}" srcOrd="3" destOrd="0" parTransId="{65B7C14A-DA3F-4FAA-8446-8016F7B05503}" sibTransId="{2832A7E0-5435-46B9-AA09-A618A4A80E80}"/>
    <dgm:cxn modelId="{23C3F50F-50B0-7942-A237-77DD1A092071}" type="presOf" srcId="{F2AA551B-2D0D-4B5F-9F43-535E30029B44}" destId="{E611C0B3-0E91-D149-BFBF-085C8608D48F}" srcOrd="0" destOrd="0" presId="urn:microsoft.com/office/officeart/2005/8/layout/default"/>
    <dgm:cxn modelId="{2A678D1B-BD3E-45C4-8216-35E581C3A665}" type="presOf" srcId="{7DD26EBC-3C54-4FD2-A3E7-A580DE52BEEC}" destId="{BDA75752-511A-448D-B1E1-19274806DF58}" srcOrd="0" destOrd="0" presId="urn:microsoft.com/office/officeart/2005/8/layout/default"/>
    <dgm:cxn modelId="{F64F1823-6C54-9F40-A84A-295CCF27DEE4}" type="presOf" srcId="{FD643D99-CC19-4C46-BD17-026B0035E33F}" destId="{F88697A5-A055-6A44-9D5B-18F5C97C478E}" srcOrd="0" destOrd="0" presId="urn:microsoft.com/office/officeart/2005/8/layout/default"/>
    <dgm:cxn modelId="{93B7D32E-2E5D-41DB-B732-C2E0CA864E36}" srcId="{F2AA551B-2D0D-4B5F-9F43-535E30029B44}" destId="{08468C40-6FFD-4A81-8449-E772E275E7CC}" srcOrd="4" destOrd="0" parTransId="{A467BCE5-0F3D-4A8F-B3CA-3327D3DE96A2}" sibTransId="{762CB7A5-7A7F-4088-B243-C5A092435AED}"/>
    <dgm:cxn modelId="{B05FA43D-6BF9-454A-AAC9-262F56C92324}" type="presOf" srcId="{56D60B49-0D45-4B51-908D-EB7D5BAEC48E}" destId="{78848D52-789A-104D-BC57-01E8BE13C895}" srcOrd="0" destOrd="0" presId="urn:microsoft.com/office/officeart/2005/8/layout/default"/>
    <dgm:cxn modelId="{4164125B-2461-4A08-B756-351E364B44B1}" srcId="{F2AA551B-2D0D-4B5F-9F43-535E30029B44}" destId="{CA2C0BB0-4A66-450D-AFB3-E03F03D10BE2}" srcOrd="1" destOrd="0" parTransId="{5FFBD95C-B016-4476-80EE-14E793B018EC}" sibTransId="{D06D62C1-512B-48D6-9966-E409FA079B75}"/>
    <dgm:cxn modelId="{D78C4899-E96E-41D5-805F-8F85CE09117D}" srcId="{F2AA551B-2D0D-4B5F-9F43-535E30029B44}" destId="{55D956DE-504E-4EED-9B4C-BFC476A3014A}" srcOrd="2" destOrd="0" parTransId="{EF574A0E-8892-4685-A14A-8512E34A013E}" sibTransId="{7D409199-9999-4834-A298-0481E632EC4C}"/>
    <dgm:cxn modelId="{181CCF9F-26B9-6049-A9D9-55A6F5FA52C1}" type="presOf" srcId="{55D956DE-504E-4EED-9B4C-BFC476A3014A}" destId="{3A9FABB2-4F5D-3048-8B06-4F3DAE84B0EE}" srcOrd="0" destOrd="0" presId="urn:microsoft.com/office/officeart/2005/8/layout/default"/>
    <dgm:cxn modelId="{C0D32CC2-93F1-4580-B9D4-9893E3FE39C2}" srcId="{F2AA551B-2D0D-4B5F-9F43-535E30029B44}" destId="{7DD26EBC-3C54-4FD2-A3E7-A580DE52BEEC}" srcOrd="5" destOrd="0" parTransId="{C43AA3AC-A61A-48D9-A8C0-08D9DEB2A9E9}" sibTransId="{B48346FA-5537-4616-8D36-CFA1B8B381B9}"/>
    <dgm:cxn modelId="{E073C8C8-2B60-0B41-ACEA-AD42BFBD451B}" type="presOf" srcId="{08468C40-6FFD-4A81-8449-E772E275E7CC}" destId="{471B2E01-8995-BE48-87B7-50221E734471}" srcOrd="0" destOrd="0" presId="urn:microsoft.com/office/officeart/2005/8/layout/default"/>
    <dgm:cxn modelId="{4F6ED2F7-1C1F-E84B-BA43-7804E977F4E1}" type="presOf" srcId="{CA2C0BB0-4A66-450D-AFB3-E03F03D10BE2}" destId="{CCBCBF03-B7C1-B142-9AB4-12C1C654558E}" srcOrd="0" destOrd="0" presId="urn:microsoft.com/office/officeart/2005/8/layout/default"/>
    <dgm:cxn modelId="{583DABF9-4266-4891-9A82-03802A545495}" srcId="{F2AA551B-2D0D-4B5F-9F43-535E30029B44}" destId="{56D60B49-0D45-4B51-908D-EB7D5BAEC48E}" srcOrd="0" destOrd="0" parTransId="{B46A5E54-D900-402D-9DE2-B238FC3E62B7}" sibTransId="{B217360D-95FB-419B-82DD-A391982DCB80}"/>
    <dgm:cxn modelId="{1E531AD1-B5F0-6E45-8AB4-2867C13D5AEB}" type="presParOf" srcId="{E611C0B3-0E91-D149-BFBF-085C8608D48F}" destId="{78848D52-789A-104D-BC57-01E8BE13C895}" srcOrd="0" destOrd="0" presId="urn:microsoft.com/office/officeart/2005/8/layout/default"/>
    <dgm:cxn modelId="{4274D81E-FE9C-F04A-A0E3-E2321042F609}" type="presParOf" srcId="{E611C0B3-0E91-D149-BFBF-085C8608D48F}" destId="{51946153-D9A6-E343-B8DE-9AE17089ABF9}" srcOrd="1" destOrd="0" presId="urn:microsoft.com/office/officeart/2005/8/layout/default"/>
    <dgm:cxn modelId="{9F91D00A-E02E-674C-87E5-1E399C093CE5}" type="presParOf" srcId="{E611C0B3-0E91-D149-BFBF-085C8608D48F}" destId="{CCBCBF03-B7C1-B142-9AB4-12C1C654558E}" srcOrd="2" destOrd="0" presId="urn:microsoft.com/office/officeart/2005/8/layout/default"/>
    <dgm:cxn modelId="{17C2EC18-E160-0040-862D-726BDEE8DBD3}" type="presParOf" srcId="{E611C0B3-0E91-D149-BFBF-085C8608D48F}" destId="{F6712446-2E18-B548-8519-8E7715486D70}" srcOrd="3" destOrd="0" presId="urn:microsoft.com/office/officeart/2005/8/layout/default"/>
    <dgm:cxn modelId="{19931EB3-68D1-5E47-8C4F-4F06FBAA524B}" type="presParOf" srcId="{E611C0B3-0E91-D149-BFBF-085C8608D48F}" destId="{3A9FABB2-4F5D-3048-8B06-4F3DAE84B0EE}" srcOrd="4" destOrd="0" presId="urn:microsoft.com/office/officeart/2005/8/layout/default"/>
    <dgm:cxn modelId="{A668D98D-A61B-244B-8F30-DD7BC16E1319}" type="presParOf" srcId="{E611C0B3-0E91-D149-BFBF-085C8608D48F}" destId="{D535CF4A-8FE0-6C43-9B8E-95897A1DB9FF}" srcOrd="5" destOrd="0" presId="urn:microsoft.com/office/officeart/2005/8/layout/default"/>
    <dgm:cxn modelId="{E40BCE21-A4BC-104B-9EE3-175968477C02}" type="presParOf" srcId="{E611C0B3-0E91-D149-BFBF-085C8608D48F}" destId="{F88697A5-A055-6A44-9D5B-18F5C97C478E}" srcOrd="6" destOrd="0" presId="urn:microsoft.com/office/officeart/2005/8/layout/default"/>
    <dgm:cxn modelId="{090EC1F8-10D3-E14D-9002-FA046E20995E}" type="presParOf" srcId="{E611C0B3-0E91-D149-BFBF-085C8608D48F}" destId="{8D217F2E-4525-7A43-8550-305E8C9E436C}" srcOrd="7" destOrd="0" presId="urn:microsoft.com/office/officeart/2005/8/layout/default"/>
    <dgm:cxn modelId="{8E73FD1A-5172-E441-8FC3-774A9D785C08}" type="presParOf" srcId="{E611C0B3-0E91-D149-BFBF-085C8608D48F}" destId="{471B2E01-8995-BE48-87B7-50221E734471}" srcOrd="8" destOrd="0" presId="urn:microsoft.com/office/officeart/2005/8/layout/default"/>
    <dgm:cxn modelId="{4D0A68B3-DE26-4ED5-A0F9-4C80D51B75C1}" type="presParOf" srcId="{E611C0B3-0E91-D149-BFBF-085C8608D48F}" destId="{AEE2B161-1E0A-4E6E-BE4E-65BEA9CE0B8F}" srcOrd="9" destOrd="0" presId="urn:microsoft.com/office/officeart/2005/8/layout/default"/>
    <dgm:cxn modelId="{45E17E41-5DEA-447C-A26F-A703EC32E9D4}" type="presParOf" srcId="{E611C0B3-0E91-D149-BFBF-085C8608D48F}" destId="{BDA75752-511A-448D-B1E1-19274806DF5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946D5-7F59-4FEC-AC69-F23CEDFA6DF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9CF732-09DE-4383-B61C-AA59DF9BFAD0}">
      <dgm:prSet/>
      <dgm:spPr/>
      <dgm:t>
        <a:bodyPr/>
        <a:lstStyle/>
        <a:p>
          <a:r>
            <a:rPr lang="en-GB"/>
            <a:t>Importance of independent work</a:t>
          </a:r>
          <a:endParaRPr lang="en-US"/>
        </a:p>
      </dgm:t>
    </dgm:pt>
    <dgm:pt modelId="{767DEDBF-A839-412E-8086-4E1A48297C12}" type="parTrans" cxnId="{5AE5E475-FE84-4416-88F0-546E546A99D3}">
      <dgm:prSet/>
      <dgm:spPr/>
      <dgm:t>
        <a:bodyPr/>
        <a:lstStyle/>
        <a:p>
          <a:endParaRPr lang="en-US"/>
        </a:p>
      </dgm:t>
    </dgm:pt>
    <dgm:pt modelId="{29A88D86-1F79-480B-A1F5-0D3E4934395B}" type="sibTrans" cxnId="{5AE5E475-FE84-4416-88F0-546E546A99D3}">
      <dgm:prSet/>
      <dgm:spPr/>
      <dgm:t>
        <a:bodyPr/>
        <a:lstStyle/>
        <a:p>
          <a:endParaRPr lang="en-US"/>
        </a:p>
      </dgm:t>
    </dgm:pt>
    <dgm:pt modelId="{774A8454-DE41-4EF7-AC2B-965BA9ED6519}">
      <dgm:prSet/>
      <dgm:spPr/>
      <dgm:t>
        <a:bodyPr/>
        <a:lstStyle/>
        <a:p>
          <a:r>
            <a:rPr lang="en-GB"/>
            <a:t>Support in KS3 Lessons</a:t>
          </a:r>
          <a:endParaRPr lang="en-US"/>
        </a:p>
      </dgm:t>
    </dgm:pt>
    <dgm:pt modelId="{AFEB9A2D-B581-412B-9C28-0E84159FD07C}" type="parTrans" cxnId="{94648A30-EACA-46D8-BD8D-EB50B1C63A65}">
      <dgm:prSet/>
      <dgm:spPr/>
      <dgm:t>
        <a:bodyPr/>
        <a:lstStyle/>
        <a:p>
          <a:endParaRPr lang="en-US"/>
        </a:p>
      </dgm:t>
    </dgm:pt>
    <dgm:pt modelId="{C75A766A-3955-4F44-B138-8BBAB75BA775}" type="sibTrans" cxnId="{94648A30-EACA-46D8-BD8D-EB50B1C63A65}">
      <dgm:prSet/>
      <dgm:spPr/>
      <dgm:t>
        <a:bodyPr/>
        <a:lstStyle/>
        <a:p>
          <a:endParaRPr lang="en-US"/>
        </a:p>
      </dgm:t>
    </dgm:pt>
    <dgm:pt modelId="{C6350687-6D71-4B43-97BF-FDBCE941FC8F}">
      <dgm:prSet/>
      <dgm:spPr/>
      <dgm:t>
        <a:bodyPr/>
        <a:lstStyle/>
        <a:p>
          <a:r>
            <a:rPr lang="en-GB"/>
            <a:t>One-to-one speaking practice</a:t>
          </a:r>
          <a:endParaRPr lang="en-US"/>
        </a:p>
      </dgm:t>
    </dgm:pt>
    <dgm:pt modelId="{39315D72-9EAE-4C12-AC50-799C373A7BA3}" type="parTrans" cxnId="{E03D547A-D484-45BE-86AB-4C4E3F9CEECB}">
      <dgm:prSet/>
      <dgm:spPr/>
      <dgm:t>
        <a:bodyPr/>
        <a:lstStyle/>
        <a:p>
          <a:endParaRPr lang="en-US"/>
        </a:p>
      </dgm:t>
    </dgm:pt>
    <dgm:pt modelId="{5223348B-322C-4E10-AAE3-CBE44EE6BFE8}" type="sibTrans" cxnId="{E03D547A-D484-45BE-86AB-4C4E3F9CEECB}">
      <dgm:prSet/>
      <dgm:spPr/>
      <dgm:t>
        <a:bodyPr/>
        <a:lstStyle/>
        <a:p>
          <a:endParaRPr lang="en-US"/>
        </a:p>
      </dgm:t>
    </dgm:pt>
    <dgm:pt modelId="{D5A49124-1080-4C80-8A52-E45ABE94A742}">
      <dgm:prSet/>
      <dgm:spPr/>
      <dgm:t>
        <a:bodyPr/>
        <a:lstStyle/>
        <a:p>
          <a:r>
            <a:rPr lang="en-GB"/>
            <a:t>Work experience trip</a:t>
          </a:r>
          <a:endParaRPr lang="en-US"/>
        </a:p>
      </dgm:t>
    </dgm:pt>
    <dgm:pt modelId="{823D8367-C62B-46A1-95CB-6E2A736CB3D8}" type="parTrans" cxnId="{124B2DD8-2110-4BEB-90D6-C59404BF8B21}">
      <dgm:prSet/>
      <dgm:spPr/>
      <dgm:t>
        <a:bodyPr/>
        <a:lstStyle/>
        <a:p>
          <a:endParaRPr lang="en-US"/>
        </a:p>
      </dgm:t>
    </dgm:pt>
    <dgm:pt modelId="{E7AE10DC-81CB-41E0-AFBC-57148C9B9074}" type="sibTrans" cxnId="{124B2DD8-2110-4BEB-90D6-C59404BF8B21}">
      <dgm:prSet/>
      <dgm:spPr/>
      <dgm:t>
        <a:bodyPr/>
        <a:lstStyle/>
        <a:p>
          <a:endParaRPr lang="en-US"/>
        </a:p>
      </dgm:t>
    </dgm:pt>
    <dgm:pt modelId="{40037F98-AD14-E045-9075-F5E368AB59C9}" type="pres">
      <dgm:prSet presAssocID="{D8A946D5-7F59-4FEC-AC69-F23CEDFA6DF6}" presName="matrix" presStyleCnt="0">
        <dgm:presLayoutVars>
          <dgm:chMax val="1"/>
          <dgm:dir/>
          <dgm:resizeHandles val="exact"/>
        </dgm:presLayoutVars>
      </dgm:prSet>
      <dgm:spPr/>
    </dgm:pt>
    <dgm:pt modelId="{41FB1EC3-85F6-C147-8818-8562550B4227}" type="pres">
      <dgm:prSet presAssocID="{D8A946D5-7F59-4FEC-AC69-F23CEDFA6DF6}" presName="diamond" presStyleLbl="bgShp" presStyleIdx="0" presStyleCnt="1"/>
      <dgm:spPr/>
    </dgm:pt>
    <dgm:pt modelId="{619451DF-9A65-214B-AA78-997ABE42FCEC}" type="pres">
      <dgm:prSet presAssocID="{D8A946D5-7F59-4FEC-AC69-F23CEDFA6D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113421-A3C4-DC44-A2F6-D454962F1803}" type="pres">
      <dgm:prSet presAssocID="{D8A946D5-7F59-4FEC-AC69-F23CEDFA6D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2A9311-A2A4-2046-8ACD-74EB6E43FD56}" type="pres">
      <dgm:prSet presAssocID="{D8A946D5-7F59-4FEC-AC69-F23CEDFA6D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6E237F-8456-624E-8172-FC1BED64ED23}" type="pres">
      <dgm:prSet presAssocID="{D8A946D5-7F59-4FEC-AC69-F23CEDFA6D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4089629-45DC-C14B-A01A-BE67FFF128C6}" type="presOf" srcId="{774A8454-DE41-4EF7-AC2B-965BA9ED6519}" destId="{0C113421-A3C4-DC44-A2F6-D454962F1803}" srcOrd="0" destOrd="0" presId="urn:microsoft.com/office/officeart/2005/8/layout/matrix3"/>
    <dgm:cxn modelId="{94648A30-EACA-46D8-BD8D-EB50B1C63A65}" srcId="{D8A946D5-7F59-4FEC-AC69-F23CEDFA6DF6}" destId="{774A8454-DE41-4EF7-AC2B-965BA9ED6519}" srcOrd="1" destOrd="0" parTransId="{AFEB9A2D-B581-412B-9C28-0E84159FD07C}" sibTransId="{C75A766A-3955-4F44-B138-8BBAB75BA775}"/>
    <dgm:cxn modelId="{8DAF3847-E3AB-474D-B078-BE8FDE834498}" type="presOf" srcId="{D8A946D5-7F59-4FEC-AC69-F23CEDFA6DF6}" destId="{40037F98-AD14-E045-9075-F5E368AB59C9}" srcOrd="0" destOrd="0" presId="urn:microsoft.com/office/officeart/2005/8/layout/matrix3"/>
    <dgm:cxn modelId="{2452A549-7A9E-A745-A9B0-19294A0C5147}" type="presOf" srcId="{C6350687-6D71-4B43-97BF-FDBCE941FC8F}" destId="{7B2A9311-A2A4-2046-8ACD-74EB6E43FD56}" srcOrd="0" destOrd="0" presId="urn:microsoft.com/office/officeart/2005/8/layout/matrix3"/>
    <dgm:cxn modelId="{5AE5E475-FE84-4416-88F0-546E546A99D3}" srcId="{D8A946D5-7F59-4FEC-AC69-F23CEDFA6DF6}" destId="{589CF732-09DE-4383-B61C-AA59DF9BFAD0}" srcOrd="0" destOrd="0" parTransId="{767DEDBF-A839-412E-8086-4E1A48297C12}" sibTransId="{29A88D86-1F79-480B-A1F5-0D3E4934395B}"/>
    <dgm:cxn modelId="{E03D547A-D484-45BE-86AB-4C4E3F9CEECB}" srcId="{D8A946D5-7F59-4FEC-AC69-F23CEDFA6DF6}" destId="{C6350687-6D71-4B43-97BF-FDBCE941FC8F}" srcOrd="2" destOrd="0" parTransId="{39315D72-9EAE-4C12-AC50-799C373A7BA3}" sibTransId="{5223348B-322C-4E10-AAE3-CBE44EE6BFE8}"/>
    <dgm:cxn modelId="{5722A17E-2454-9B42-A1AD-E17061F3805C}" type="presOf" srcId="{D5A49124-1080-4C80-8A52-E45ABE94A742}" destId="{166E237F-8456-624E-8172-FC1BED64ED23}" srcOrd="0" destOrd="0" presId="urn:microsoft.com/office/officeart/2005/8/layout/matrix3"/>
    <dgm:cxn modelId="{164AA2B0-E50D-9146-9D02-D4E335F4304B}" type="presOf" srcId="{589CF732-09DE-4383-B61C-AA59DF9BFAD0}" destId="{619451DF-9A65-214B-AA78-997ABE42FCEC}" srcOrd="0" destOrd="0" presId="urn:microsoft.com/office/officeart/2005/8/layout/matrix3"/>
    <dgm:cxn modelId="{124B2DD8-2110-4BEB-90D6-C59404BF8B21}" srcId="{D8A946D5-7F59-4FEC-AC69-F23CEDFA6DF6}" destId="{D5A49124-1080-4C80-8A52-E45ABE94A742}" srcOrd="3" destOrd="0" parTransId="{823D8367-C62B-46A1-95CB-6E2A736CB3D8}" sibTransId="{E7AE10DC-81CB-41E0-AFBC-57148C9B9074}"/>
    <dgm:cxn modelId="{282333C4-B4BA-904B-97A6-E66AB8D04B1B}" type="presParOf" srcId="{40037F98-AD14-E045-9075-F5E368AB59C9}" destId="{41FB1EC3-85F6-C147-8818-8562550B4227}" srcOrd="0" destOrd="0" presId="urn:microsoft.com/office/officeart/2005/8/layout/matrix3"/>
    <dgm:cxn modelId="{FAC79D63-E355-524C-9C67-317BA74478CF}" type="presParOf" srcId="{40037F98-AD14-E045-9075-F5E368AB59C9}" destId="{619451DF-9A65-214B-AA78-997ABE42FCEC}" srcOrd="1" destOrd="0" presId="urn:microsoft.com/office/officeart/2005/8/layout/matrix3"/>
    <dgm:cxn modelId="{79F88514-B3A9-ED47-BEBB-88E42903DCF7}" type="presParOf" srcId="{40037F98-AD14-E045-9075-F5E368AB59C9}" destId="{0C113421-A3C4-DC44-A2F6-D454962F1803}" srcOrd="2" destOrd="0" presId="urn:microsoft.com/office/officeart/2005/8/layout/matrix3"/>
    <dgm:cxn modelId="{8493905D-71E3-BA44-8C0F-59E642EAC53E}" type="presParOf" srcId="{40037F98-AD14-E045-9075-F5E368AB59C9}" destId="{7B2A9311-A2A4-2046-8ACD-74EB6E43FD56}" srcOrd="3" destOrd="0" presId="urn:microsoft.com/office/officeart/2005/8/layout/matrix3"/>
    <dgm:cxn modelId="{292741A8-6C20-EC4A-A04A-3934DE573D11}" type="presParOf" srcId="{40037F98-AD14-E045-9075-F5E368AB59C9}" destId="{166E237F-8456-624E-8172-FC1BED64ED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1A7E0-6B14-4975-AEC9-3461BCABC58C}">
      <dsp:nvSpPr>
        <dsp:cNvPr id="0" name=""/>
        <dsp:cNvSpPr/>
      </dsp:nvSpPr>
      <dsp:spPr>
        <a:xfrm>
          <a:off x="0" y="0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A-level a two year course with exam at the end</a:t>
          </a:r>
          <a:endParaRPr lang="en-US" sz="2800" kern="1200" dirty="0"/>
        </a:p>
      </dsp:txBody>
      <dsp:txXfrm>
        <a:off x="18525" y="18525"/>
        <a:ext cx="6945023" cy="595424"/>
      </dsp:txXfrm>
    </dsp:sp>
    <dsp:sp modelId="{10D47325-8C03-4E1F-A90A-A8E13C9F2DC7}">
      <dsp:nvSpPr>
        <dsp:cNvPr id="0" name=""/>
        <dsp:cNvSpPr/>
      </dsp:nvSpPr>
      <dsp:spPr>
        <a:xfrm>
          <a:off x="643280" y="747469"/>
          <a:ext cx="7680957" cy="632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Grading structure: A*-U</a:t>
          </a:r>
          <a:endParaRPr lang="en-US" sz="2800" kern="1200"/>
        </a:p>
      </dsp:txBody>
      <dsp:txXfrm>
        <a:off x="661805" y="765994"/>
        <a:ext cx="6589519" cy="595424"/>
      </dsp:txXfrm>
    </dsp:sp>
    <dsp:sp modelId="{24225313-C744-4586-9804-DE90A641C401}">
      <dsp:nvSpPr>
        <dsp:cNvPr id="0" name=""/>
        <dsp:cNvSpPr/>
      </dsp:nvSpPr>
      <dsp:spPr>
        <a:xfrm>
          <a:off x="1276959" y="1494939"/>
          <a:ext cx="7680957" cy="632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Prescribed list of literary works and films</a:t>
          </a:r>
          <a:endParaRPr lang="en-US" sz="2800" kern="1200"/>
        </a:p>
      </dsp:txBody>
      <dsp:txXfrm>
        <a:off x="1295484" y="1513464"/>
        <a:ext cx="6599120" cy="595424"/>
      </dsp:txXfrm>
    </dsp:sp>
    <dsp:sp modelId="{C1217FB4-4210-464B-9BAC-ABB21D756F96}">
      <dsp:nvSpPr>
        <dsp:cNvPr id="0" name=""/>
        <dsp:cNvSpPr/>
      </dsp:nvSpPr>
      <dsp:spPr>
        <a:xfrm>
          <a:off x="1920239" y="2242408"/>
          <a:ext cx="7680957" cy="632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Importance of grammar and translation</a:t>
          </a:r>
          <a:endParaRPr lang="en-US" sz="2800" kern="1200"/>
        </a:p>
      </dsp:txBody>
      <dsp:txXfrm>
        <a:off x="1938764" y="2260933"/>
        <a:ext cx="6589519" cy="595424"/>
      </dsp:txXfrm>
    </dsp:sp>
    <dsp:sp modelId="{3DF3B786-78C8-45A9-B5AF-A9D71C7D2C19}">
      <dsp:nvSpPr>
        <dsp:cNvPr id="0" name=""/>
        <dsp:cNvSpPr/>
      </dsp:nvSpPr>
      <dsp:spPr>
        <a:xfrm>
          <a:off x="7269849" y="48441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62348" y="484417"/>
        <a:ext cx="226110" cy="309359"/>
      </dsp:txXfrm>
    </dsp:sp>
    <dsp:sp modelId="{17E91DB2-AD5D-44B0-B076-86081AD20571}">
      <dsp:nvSpPr>
        <dsp:cNvPr id="0" name=""/>
        <dsp:cNvSpPr/>
      </dsp:nvSpPr>
      <dsp:spPr>
        <a:xfrm>
          <a:off x="7913129" y="123188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05628" y="1231887"/>
        <a:ext cx="226110" cy="309359"/>
      </dsp:txXfrm>
    </dsp:sp>
    <dsp:sp modelId="{4146A971-6672-41BE-81A3-C75B7CFF8616}">
      <dsp:nvSpPr>
        <dsp:cNvPr id="0" name=""/>
        <dsp:cNvSpPr/>
      </dsp:nvSpPr>
      <dsp:spPr>
        <a:xfrm>
          <a:off x="8546808" y="1979356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39307" y="1979356"/>
        <a:ext cx="226110" cy="309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8D52-789A-104D-BC57-01E8BE13C895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Modern and </a:t>
          </a:r>
          <a:r>
            <a:rPr lang="es-ES" sz="1900" kern="1200" dirty="0" err="1"/>
            <a:t>traditional</a:t>
          </a:r>
          <a:r>
            <a:rPr lang="es-ES" sz="1900" kern="1200" dirty="0"/>
            <a:t> </a:t>
          </a:r>
          <a:r>
            <a:rPr lang="es-ES" sz="1900" kern="1200" dirty="0" err="1"/>
            <a:t>values</a:t>
          </a:r>
          <a:r>
            <a:rPr lang="es-ES" sz="1900" kern="1200" dirty="0"/>
            <a:t> (Los valores tradicionales y modernos)</a:t>
          </a:r>
          <a:endParaRPr lang="en-US" sz="1900" kern="1200" dirty="0"/>
        </a:p>
      </dsp:txBody>
      <dsp:txXfrm>
        <a:off x="48170" y="660"/>
        <a:ext cx="2210431" cy="1326259"/>
      </dsp:txXfrm>
    </dsp:sp>
    <dsp:sp modelId="{CCBCBF03-B7C1-B142-9AB4-12C1C654558E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Cyberspace (El ciberespacio)</a:t>
          </a:r>
          <a:endParaRPr lang="en-US" sz="1900" kern="1200"/>
        </a:p>
      </dsp:txBody>
      <dsp:txXfrm>
        <a:off x="2479645" y="660"/>
        <a:ext cx="2210431" cy="1326259"/>
      </dsp:txXfrm>
    </dsp:sp>
    <dsp:sp modelId="{3A9FABB2-4F5D-3048-8B06-4F3DAE84B0EE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Equal rights (La igualdad de los sexos)</a:t>
          </a:r>
          <a:endParaRPr lang="en-US" sz="1900" kern="1200"/>
        </a:p>
      </dsp:txBody>
      <dsp:txXfrm>
        <a:off x="4911120" y="660"/>
        <a:ext cx="2210431" cy="1326259"/>
      </dsp:txXfrm>
    </dsp:sp>
    <dsp:sp modelId="{F88697A5-A055-6A44-9D5B-18F5C97C478E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Modern day idols (La influencia de los ídolos)</a:t>
          </a:r>
          <a:endParaRPr lang="en-US" sz="1900" kern="1200"/>
        </a:p>
      </dsp:txBody>
      <dsp:txXfrm>
        <a:off x="7342595" y="660"/>
        <a:ext cx="2210431" cy="1326259"/>
      </dsp:txXfrm>
    </dsp:sp>
    <dsp:sp modelId="{471B2E01-8995-BE48-87B7-50221E734471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Spanish</a:t>
          </a:r>
          <a:r>
            <a:rPr lang="es-ES" sz="1900" kern="1200" dirty="0"/>
            <a:t> regional </a:t>
          </a:r>
          <a:r>
            <a:rPr lang="es-ES" sz="1900" kern="1200" dirty="0" err="1"/>
            <a:t>identity</a:t>
          </a:r>
          <a:r>
            <a:rPr lang="es-ES" sz="1900" kern="1200" dirty="0"/>
            <a:t> (La identidad regional en España)</a:t>
          </a:r>
          <a:endParaRPr lang="en-US" sz="1900" kern="1200" dirty="0"/>
        </a:p>
      </dsp:txBody>
      <dsp:txXfrm>
        <a:off x="2479645" y="1547963"/>
        <a:ext cx="2210431" cy="1326259"/>
      </dsp:txXfrm>
    </dsp:sp>
    <dsp:sp modelId="{BDA75752-511A-448D-B1E1-19274806DF58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Cultural heritage (El </a:t>
          </a:r>
          <a:r>
            <a:rPr lang="en-US" sz="1900" kern="1200" dirty="0" err="1"/>
            <a:t>patrimonio</a:t>
          </a:r>
          <a:r>
            <a:rPr lang="en-US" sz="1900" kern="1200" dirty="0"/>
            <a:t> cultural)</a:t>
          </a:r>
        </a:p>
      </dsp:txBody>
      <dsp:txXfrm>
        <a:off x="4911120" y="1547963"/>
        <a:ext cx="2210431" cy="1326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1EC3-85F6-C147-8818-8562550B4227}">
      <dsp:nvSpPr>
        <dsp:cNvPr id="0" name=""/>
        <dsp:cNvSpPr/>
      </dsp:nvSpPr>
      <dsp:spPr>
        <a:xfrm>
          <a:off x="656616" y="0"/>
          <a:ext cx="3959158" cy="395915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451DF-9A65-214B-AA78-997ABE42FCEC}">
      <dsp:nvSpPr>
        <dsp:cNvPr id="0" name=""/>
        <dsp:cNvSpPr/>
      </dsp:nvSpPr>
      <dsp:spPr>
        <a:xfrm>
          <a:off x="1032737" y="376120"/>
          <a:ext cx="1544071" cy="1544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Importance of independent work</a:t>
          </a:r>
          <a:endParaRPr lang="en-US" sz="2000" kern="1200"/>
        </a:p>
      </dsp:txBody>
      <dsp:txXfrm>
        <a:off x="1108112" y="451495"/>
        <a:ext cx="1393321" cy="1393321"/>
      </dsp:txXfrm>
    </dsp:sp>
    <dsp:sp modelId="{0C113421-A3C4-DC44-A2F6-D454962F1803}">
      <dsp:nvSpPr>
        <dsp:cNvPr id="0" name=""/>
        <dsp:cNvSpPr/>
      </dsp:nvSpPr>
      <dsp:spPr>
        <a:xfrm>
          <a:off x="2695583" y="376120"/>
          <a:ext cx="1544071" cy="15440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Support in KS3 Lessons</a:t>
          </a:r>
          <a:endParaRPr lang="en-US" sz="2000" kern="1200"/>
        </a:p>
      </dsp:txBody>
      <dsp:txXfrm>
        <a:off x="2770958" y="451495"/>
        <a:ext cx="1393321" cy="1393321"/>
      </dsp:txXfrm>
    </dsp:sp>
    <dsp:sp modelId="{7B2A9311-A2A4-2046-8ACD-74EB6E43FD56}">
      <dsp:nvSpPr>
        <dsp:cNvPr id="0" name=""/>
        <dsp:cNvSpPr/>
      </dsp:nvSpPr>
      <dsp:spPr>
        <a:xfrm>
          <a:off x="1032737" y="2038966"/>
          <a:ext cx="1544071" cy="1544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One-to-one speaking practice</a:t>
          </a:r>
          <a:endParaRPr lang="en-US" sz="2000" kern="1200"/>
        </a:p>
      </dsp:txBody>
      <dsp:txXfrm>
        <a:off x="1108112" y="2114341"/>
        <a:ext cx="1393321" cy="1393321"/>
      </dsp:txXfrm>
    </dsp:sp>
    <dsp:sp modelId="{166E237F-8456-624E-8172-FC1BED64ED23}">
      <dsp:nvSpPr>
        <dsp:cNvPr id="0" name=""/>
        <dsp:cNvSpPr/>
      </dsp:nvSpPr>
      <dsp:spPr>
        <a:xfrm>
          <a:off x="2695583" y="2038966"/>
          <a:ext cx="1544071" cy="15440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Work experience trip</a:t>
          </a:r>
          <a:endParaRPr lang="en-US" sz="2000" kern="1200"/>
        </a:p>
      </dsp:txBody>
      <dsp:txXfrm>
        <a:off x="2770958" y="2114341"/>
        <a:ext cx="1393321" cy="139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8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2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0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8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6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2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19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6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4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5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8B43C-2114-46FC-B90D-FE4D607F1CE5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E3C496-173C-4411-9A14-E3EFCF651E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24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Spanish A-LEVEL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 AMBROSE COLLEGE, </a:t>
            </a:r>
            <a:r>
              <a:rPr lang="en-GB">
                <a:solidFill>
                  <a:schemeClr val="bg1"/>
                </a:solidFill>
              </a:rPr>
              <a:t>NOVEMBER 2024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5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702" y="1191767"/>
            <a:ext cx="4616257" cy="789432"/>
          </a:xfrm>
        </p:spPr>
        <p:txBody>
          <a:bodyPr/>
          <a:lstStyle/>
          <a:p>
            <a:r>
              <a:rPr lang="en-GB" b="1" dirty="0"/>
              <a:t>Lesson activities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/>
              <a:t>Discussion from spoken and written texts</a:t>
            </a:r>
          </a:p>
          <a:p>
            <a:pPr marL="0" indent="0">
              <a:buNone/>
            </a:pPr>
            <a:r>
              <a:rPr lang="en-GB" sz="2400" dirty="0"/>
              <a:t>Listening with audio and video (gap fill, matching, questions, summary, multi-choice, true/false,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Translation both ways</a:t>
            </a:r>
          </a:p>
          <a:p>
            <a:pPr marL="0" indent="0">
              <a:buNone/>
            </a:pPr>
            <a:r>
              <a:rPr lang="en-GB" sz="2400" dirty="0"/>
              <a:t>Grammar exercises (pattern drills, gap fill,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Studying film and literature</a:t>
            </a:r>
          </a:p>
          <a:p>
            <a:pPr marL="0" indent="0">
              <a:buNone/>
            </a:pPr>
            <a:r>
              <a:rPr lang="en-GB" sz="2400" dirty="0"/>
              <a:t>ICT-based tasks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/>
              <a:t>Whole class oral work</a:t>
            </a:r>
          </a:p>
          <a:p>
            <a:pPr marL="0" indent="0">
              <a:buNone/>
            </a:pPr>
            <a:r>
              <a:rPr lang="en-GB" sz="2400" dirty="0"/>
              <a:t>Information gap pair work</a:t>
            </a:r>
          </a:p>
          <a:p>
            <a:pPr marL="0" indent="0">
              <a:buNone/>
            </a:pPr>
            <a:r>
              <a:rPr lang="en-GB" sz="2400" dirty="0"/>
              <a:t>Task-based activities</a:t>
            </a:r>
          </a:p>
          <a:p>
            <a:pPr marL="0" indent="0">
              <a:buNone/>
            </a:pPr>
            <a:r>
              <a:rPr lang="en-GB" sz="2400" dirty="0"/>
              <a:t>Games</a:t>
            </a:r>
          </a:p>
          <a:p>
            <a:pPr marL="0" indent="0">
              <a:buNone/>
            </a:pPr>
            <a:r>
              <a:rPr lang="en-GB" sz="2400" dirty="0"/>
              <a:t>Extensive reading</a:t>
            </a:r>
          </a:p>
          <a:p>
            <a:pPr marL="0" indent="0">
              <a:buNone/>
            </a:pPr>
            <a:r>
              <a:rPr lang="en-GB" sz="2400" dirty="0"/>
              <a:t>Individual research (reading and listening)</a:t>
            </a:r>
          </a:p>
          <a:p>
            <a:pPr marL="0" indent="0">
              <a:buNone/>
            </a:pPr>
            <a:r>
              <a:rPr lang="en-GB" sz="2400" dirty="0"/>
              <a:t>Preparing for assessment</a:t>
            </a:r>
          </a:p>
          <a:p>
            <a:pPr marL="0" indent="0">
              <a:buNone/>
            </a:pPr>
            <a:r>
              <a:rPr lang="en-GB" sz="2400" dirty="0"/>
              <a:t>Essay writing and technique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Spanish classes for adults Sant Cugat - Espai Sofia">
            <a:extLst>
              <a:ext uri="{FF2B5EF4-FFF2-40B4-BE49-F238E27FC236}">
                <a16:creationId xmlns:a16="http://schemas.microsoft.com/office/drawing/2014/main" id="{CAC3FED2-B523-9C42-B8DB-75EAEF36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707811"/>
            <a:ext cx="3479800" cy="14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C5EB49-AE8C-CF46-8713-7E5266F8A056}"/>
              </a:ext>
            </a:extLst>
          </p:cNvPr>
          <p:cNvSpPr txBox="1">
            <a:spLocks/>
          </p:cNvSpPr>
          <p:nvPr/>
        </p:nvSpPr>
        <p:spPr>
          <a:xfrm>
            <a:off x="6255208" y="-1335533"/>
            <a:ext cx="4616257" cy="7894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/>
              <a:t>Lesson activities</a:t>
            </a:r>
            <a:endParaRPr lang="fr-FR" b="1" dirty="0"/>
          </a:p>
        </p:txBody>
      </p:sp>
      <p:pic>
        <p:nvPicPr>
          <p:cNvPr id="9" name="Picture 4" descr="900+ ideas de Clases de español en 2021 | español, clase de español,  aprender español">
            <a:extLst>
              <a:ext uri="{FF2B5EF4-FFF2-40B4-BE49-F238E27FC236}">
                <a16:creationId xmlns:a16="http://schemas.microsoft.com/office/drawing/2014/main" id="{94FBECF5-09FC-9747-8B29-B92BE76B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699312"/>
            <a:ext cx="3238500" cy="16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0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Other Information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E378BD-F3D9-410F-B3DC-ECA701862B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642973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0412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5708-78CC-4A68-B576-492C3267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Students words about A Level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5B14-311A-4D7E-B57A-BA7A5645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700985" cy="33101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‘Lessons are very engaging with a mix of </a:t>
            </a:r>
            <a:r>
              <a:rPr lang="en-GB"/>
              <a:t>different activities’</a:t>
            </a:r>
            <a:endParaRPr lang="en-GB" dirty="0"/>
          </a:p>
          <a:p>
            <a:pPr lvl="0"/>
            <a:r>
              <a:rPr lang="en-GB" dirty="0"/>
              <a:t>‘Topics are related to current world affairs’</a:t>
            </a:r>
          </a:p>
          <a:p>
            <a:pPr lvl="0"/>
            <a:r>
              <a:rPr lang="en-GB" dirty="0"/>
              <a:t>‘It’s given me the opportunity to study the language but also grasp an understanding of real world issues in the Spanish-speaking world’</a:t>
            </a:r>
          </a:p>
          <a:p>
            <a:pPr lvl="0"/>
            <a:r>
              <a:rPr lang="en-GB" dirty="0"/>
              <a:t>‘I am excited about the ability to live and work in the Spanish-speaking world’</a:t>
            </a:r>
          </a:p>
          <a:p>
            <a:pPr lvl="0"/>
            <a:r>
              <a:rPr lang="en-GB" dirty="0"/>
              <a:t>‘I enjoy the varied homework that we are set’</a:t>
            </a:r>
          </a:p>
          <a:p>
            <a:pPr lvl="0"/>
            <a:r>
              <a:rPr lang="en-GB" dirty="0"/>
              <a:t>‘The smaller classes mean that there is more opportunity for interaction with the teacher and other students’</a:t>
            </a:r>
          </a:p>
          <a:p>
            <a:pPr lvl="0"/>
            <a:r>
              <a:rPr lang="en-GB" dirty="0"/>
              <a:t>‘My favourite thing about Spanish A level is when we do debates!’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1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id="{263958DE-3089-4707-A79D-8ADBDE59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41">
            <a:extLst>
              <a:ext uri="{FF2B5EF4-FFF2-40B4-BE49-F238E27FC236}">
                <a16:creationId xmlns:a16="http://schemas.microsoft.com/office/drawing/2014/main" id="{7C81077B-766D-44B3-909D-A26D42DA9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CC93258-4B7E-4DC5-AE91-AFAAD833A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610CE6-9E44-431C-9AFA-E552B5D5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B4315B7-9CDC-4449-9705-67DAFE6F7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2D66995-395F-42A2-AB99-8B0E853BA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FE654E-EA98-4345-A8B1-B62619AA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971" y="1041401"/>
            <a:ext cx="2316325" cy="234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WHY</a:t>
            </a:r>
            <a:br>
              <a:rPr lang="en-US" sz="5400" dirty="0"/>
            </a:br>
            <a:r>
              <a:rPr lang="en-US" sz="5400" dirty="0"/>
              <a:t>Spanish?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B6297-8AA4-394E-BFCE-885CE9C8F23F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4298"/>
          <a:stretch/>
        </p:blipFill>
        <p:spPr bwMode="auto">
          <a:xfrm>
            <a:off x="696862" y="609600"/>
            <a:ext cx="6528018" cy="578918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Connector 47">
            <a:extLst>
              <a:ext uri="{FF2B5EF4-FFF2-40B4-BE49-F238E27FC236}">
                <a16:creationId xmlns:a16="http://schemas.microsoft.com/office/drawing/2014/main" id="{2C4AED10-D735-4820-BE3F-7B5DE8BB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262626"/>
                </a:solidFill>
              </a:rPr>
              <a:t>AQA Spanish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7C9C9A-F04D-47E1-A3EE-3E2C792EF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8787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7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A-level Spanish content (1) - AQA</a:t>
            </a:r>
            <a:endParaRPr lang="fr-FR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7CA8C-FD8C-4E87-A090-1EEF365DE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169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2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A-level Spanish content (2) - AQA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ES" dirty="0"/>
              <a:t>Cultural </a:t>
            </a:r>
            <a:r>
              <a:rPr lang="es-ES" dirty="0" err="1"/>
              <a:t>heritage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cultural </a:t>
            </a:r>
            <a:r>
              <a:rPr lang="es-ES" dirty="0" err="1"/>
              <a:t>landscape</a:t>
            </a:r>
            <a:r>
              <a:rPr lang="es-ES" dirty="0"/>
              <a:t> (El patrimonio cultural)</a:t>
            </a:r>
          </a:p>
          <a:p>
            <a:r>
              <a:rPr lang="es-ES" dirty="0" err="1"/>
              <a:t>Today's</a:t>
            </a:r>
            <a:r>
              <a:rPr lang="es-ES" dirty="0"/>
              <a:t> </a:t>
            </a:r>
            <a:r>
              <a:rPr lang="es-ES" dirty="0" err="1"/>
              <a:t>youth</a:t>
            </a:r>
            <a:r>
              <a:rPr lang="es-ES" dirty="0"/>
              <a:t>, </a:t>
            </a:r>
            <a:r>
              <a:rPr lang="es-ES" dirty="0" err="1"/>
              <a:t>tomorrow's</a:t>
            </a:r>
            <a:r>
              <a:rPr lang="es-ES" dirty="0"/>
              <a:t> </a:t>
            </a:r>
            <a:r>
              <a:rPr lang="es-ES" dirty="0" err="1"/>
              <a:t>citizens</a:t>
            </a:r>
            <a:r>
              <a:rPr lang="es-ES" dirty="0"/>
              <a:t> (Jóvenes de hoy, ciudadanos de mañana)</a:t>
            </a:r>
          </a:p>
          <a:p>
            <a:r>
              <a:rPr lang="es-ES" dirty="0" err="1"/>
              <a:t>Monarchies</a:t>
            </a:r>
            <a:r>
              <a:rPr lang="es-ES" dirty="0"/>
              <a:t>, </a:t>
            </a:r>
            <a:r>
              <a:rPr lang="es-ES" dirty="0" err="1"/>
              <a:t>republics</a:t>
            </a:r>
            <a:r>
              <a:rPr lang="es-ES" dirty="0"/>
              <a:t> and </a:t>
            </a:r>
            <a:r>
              <a:rPr lang="es-ES" dirty="0" err="1"/>
              <a:t>dictatorships</a:t>
            </a:r>
            <a:r>
              <a:rPr lang="es-ES" dirty="0"/>
              <a:t> (Monarquías, repúblicas y dictaduras)</a:t>
            </a:r>
          </a:p>
          <a:p>
            <a:r>
              <a:rPr lang="es-ES" dirty="0"/>
              <a:t>Popular </a:t>
            </a:r>
            <a:r>
              <a:rPr lang="es-ES" dirty="0" err="1"/>
              <a:t>movements</a:t>
            </a:r>
            <a:r>
              <a:rPr lang="es-ES" dirty="0"/>
              <a:t> (Movimientos populares)</a:t>
            </a:r>
          </a:p>
          <a:p>
            <a:r>
              <a:rPr lang="es-ES" dirty="0" err="1"/>
              <a:t>Immigration</a:t>
            </a:r>
            <a:r>
              <a:rPr lang="es-ES" dirty="0"/>
              <a:t> (La Inmigración) </a:t>
            </a:r>
          </a:p>
          <a:p>
            <a:r>
              <a:rPr lang="es-ES" dirty="0" err="1"/>
              <a:t>Racism</a:t>
            </a:r>
            <a:r>
              <a:rPr lang="es-ES" dirty="0"/>
              <a:t> (El Racismo)</a:t>
            </a:r>
          </a:p>
          <a:p>
            <a:r>
              <a:rPr lang="es-ES" dirty="0" err="1"/>
              <a:t>Integration</a:t>
            </a:r>
            <a:r>
              <a:rPr lang="es-ES" dirty="0"/>
              <a:t> (La Convivencia)</a:t>
            </a:r>
          </a:p>
        </p:txBody>
      </p:sp>
    </p:spTree>
    <p:extLst>
      <p:ext uri="{BB962C8B-B14F-4D97-AF65-F5344CB8AC3E}">
        <p14:creationId xmlns:p14="http://schemas.microsoft.com/office/powerpoint/2010/main" val="13210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5EA9-FEF7-C640-975C-62B064F6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330103"/>
            <a:ext cx="1109112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Film – El </a:t>
            </a:r>
            <a:r>
              <a:rPr lang="en-US" dirty="0" err="1"/>
              <a:t>Laberinto</a:t>
            </a:r>
            <a:r>
              <a:rPr lang="en-US" dirty="0"/>
              <a:t> del </a:t>
            </a:r>
            <a:r>
              <a:rPr lang="en-US" dirty="0" err="1"/>
              <a:t>Fauno</a:t>
            </a:r>
            <a:r>
              <a:rPr lang="en-US" dirty="0"/>
              <a:t> (Pan’s Labyrinth)</a:t>
            </a:r>
            <a:br>
              <a:rPr lang="en-US" dirty="0"/>
            </a:br>
            <a:r>
              <a:rPr lang="en-US" dirty="0"/>
              <a:t>(Guillermo del Toro)</a:t>
            </a:r>
          </a:p>
        </p:txBody>
      </p:sp>
      <p:pic>
        <p:nvPicPr>
          <p:cNvPr id="5" name="Content Placeholder 4" descr="A picture containing bed, laying, standing, person&#10;&#10;Description automatically generated">
            <a:extLst>
              <a:ext uri="{FF2B5EF4-FFF2-40B4-BE49-F238E27FC236}">
                <a16:creationId xmlns:a16="http://schemas.microsoft.com/office/drawing/2014/main" id="{6A10A379-6B75-A04E-8DBE-8AB23FEAB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" y="1523564"/>
            <a:ext cx="3336936" cy="2333247"/>
          </a:xfrm>
        </p:spPr>
      </p:pic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EF8191D-A0D0-F44E-9324-B3297C02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59" y="2182812"/>
            <a:ext cx="2843425" cy="3713861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60F051A1-969C-4B4F-A8AC-DDF35577B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4" y="3542181"/>
            <a:ext cx="3859424" cy="2610787"/>
          </a:xfrm>
          <a:prstGeom prst="rect">
            <a:avLst/>
          </a:prstGeom>
        </p:spPr>
      </p:pic>
      <p:pic>
        <p:nvPicPr>
          <p:cNvPr id="11" name="Picture 10" descr="A picture containing frog&#10;&#10;Description automatically generated">
            <a:extLst>
              <a:ext uri="{FF2B5EF4-FFF2-40B4-BE49-F238E27FC236}">
                <a16:creationId xmlns:a16="http://schemas.microsoft.com/office/drawing/2014/main" id="{F8416A4A-16F0-FE4C-8B19-1839C3795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2" y="4029361"/>
            <a:ext cx="2909887" cy="2210612"/>
          </a:xfrm>
          <a:prstGeom prst="rect">
            <a:avLst/>
          </a:prstGeom>
        </p:spPr>
      </p:pic>
      <p:pic>
        <p:nvPicPr>
          <p:cNvPr id="13" name="Picture 12" descr="A person with his mouth open&#10;&#10;Description automatically generated">
            <a:extLst>
              <a:ext uri="{FF2B5EF4-FFF2-40B4-BE49-F238E27FC236}">
                <a16:creationId xmlns:a16="http://schemas.microsoft.com/office/drawing/2014/main" id="{CEAF507A-A418-F943-B027-54DB967AF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88" y="1861365"/>
            <a:ext cx="3698875" cy="1995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91DBE2-BEF2-4431-9612-F156F05EE816}"/>
              </a:ext>
            </a:extLst>
          </p:cNvPr>
          <p:cNvSpPr txBox="1"/>
          <p:nvPr/>
        </p:nvSpPr>
        <p:spPr>
          <a:xfrm>
            <a:off x="-42909" y="6325518"/>
            <a:ext cx="122778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In the Spain of 1944, the bookish young stepdaughter of a sadistic army officer escapes into an eerie but captivating fantasy world.</a:t>
            </a:r>
          </a:p>
        </p:txBody>
      </p:sp>
    </p:spTree>
    <p:extLst>
      <p:ext uri="{BB962C8B-B14F-4D97-AF65-F5344CB8AC3E}">
        <p14:creationId xmlns:p14="http://schemas.microsoft.com/office/powerpoint/2010/main" val="37646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8">
            <a:extLst>
              <a:ext uri="{FF2B5EF4-FFF2-40B4-BE49-F238E27FC236}">
                <a16:creationId xmlns:a16="http://schemas.microsoft.com/office/drawing/2014/main" id="{4305EDF0-BB31-4021-8EEB-99D32E8A9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0">
            <a:extLst>
              <a:ext uri="{FF2B5EF4-FFF2-40B4-BE49-F238E27FC236}">
                <a16:creationId xmlns:a16="http://schemas.microsoft.com/office/drawing/2014/main" id="{F9888A33-6207-4D8B-8679-033A1282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C94E62-9745-450B-B1FE-8F08657EB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F97B5C-8684-4AEC-B6E1-4CD6BE48B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FBF2FD-766E-49ED-9D6E-555E20955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9B0786-EFB5-40A8-BF9E-1CD2BF765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34" y="1226518"/>
            <a:ext cx="6013559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100" b="1" dirty="0"/>
              <a:t>Literature – </a:t>
            </a:r>
            <a:r>
              <a:rPr lang="en-GB" sz="4100" b="1" dirty="0" err="1"/>
              <a:t>Crónica</a:t>
            </a:r>
            <a:r>
              <a:rPr lang="en-GB" sz="4100" b="1" dirty="0"/>
              <a:t> de una </a:t>
            </a:r>
            <a:r>
              <a:rPr lang="en-GB" sz="4100" b="1" dirty="0" err="1"/>
              <a:t>muerte</a:t>
            </a:r>
            <a:r>
              <a:rPr lang="en-GB" sz="4100" b="1" dirty="0"/>
              <a:t> </a:t>
            </a:r>
            <a:r>
              <a:rPr lang="en-GB" sz="4100" b="1" dirty="0" err="1"/>
              <a:t>anunciada</a:t>
            </a:r>
            <a:r>
              <a:rPr lang="en-GB" sz="4100" b="1" dirty="0"/>
              <a:t> (Chronicle of a Death Foretold)</a:t>
            </a:r>
            <a:br>
              <a:rPr lang="en-GB" sz="4100" b="1" dirty="0"/>
            </a:br>
            <a:r>
              <a:rPr lang="en-GB" sz="4100" b="1" dirty="0"/>
              <a:t>by Gabriel García Márquez</a:t>
            </a:r>
            <a:endParaRPr lang="fr-FR" sz="4100" b="1" dirty="0"/>
          </a:p>
        </p:txBody>
      </p: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DFAAC466-2B3F-4874-80BD-9F3EA625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5394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02627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82918BCD-6E74-F341-A037-D9B1ABC09A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23059" b="1"/>
          <a:stretch/>
        </p:blipFill>
        <p:spPr>
          <a:xfrm>
            <a:off x="7486014" y="1096654"/>
            <a:ext cx="2254293" cy="2778064"/>
          </a:xfrm>
          <a:prstGeom prst="rect">
            <a:avLst/>
          </a:prstGeom>
        </p:spPr>
      </p:pic>
      <p:pic>
        <p:nvPicPr>
          <p:cNvPr id="14" name="Picture 1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2029C2D-EBDB-8E48-BB62-A72F5A098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r="30190"/>
          <a:stretch/>
        </p:blipFill>
        <p:spPr>
          <a:xfrm>
            <a:off x="9816245" y="1096652"/>
            <a:ext cx="1298930" cy="1796595"/>
          </a:xfrm>
          <a:prstGeom prst="rect">
            <a:avLst/>
          </a:prstGeom>
        </p:spPr>
      </p:pic>
      <p:sp>
        <p:nvSpPr>
          <p:cNvPr id="42" name="Rectangle 28">
            <a:extLst>
              <a:ext uri="{FF2B5EF4-FFF2-40B4-BE49-F238E27FC236}">
                <a16:creationId xmlns:a16="http://schemas.microsoft.com/office/drawing/2014/main" id="{1EF6C437-FC98-49CE-B2E4-4FF62531F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6245" y="2972710"/>
            <a:ext cx="1298929" cy="90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794D2E60-21AA-704B-A014-8D06C6A2D6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-3" b="-3"/>
          <a:stretch/>
        </p:blipFill>
        <p:spPr>
          <a:xfrm>
            <a:off x="7486015" y="3945314"/>
            <a:ext cx="1301912" cy="1816668"/>
          </a:xfrm>
          <a:prstGeom prst="rect">
            <a:avLst/>
          </a:prstGeom>
        </p:spPr>
      </p:pic>
      <p:pic>
        <p:nvPicPr>
          <p:cNvPr id="10" name="Picture 9" descr="A picture containing outdoor, building, person, large&#10;&#10;Description automatically generated">
            <a:extLst>
              <a:ext uri="{FF2B5EF4-FFF2-40B4-BE49-F238E27FC236}">
                <a16:creationId xmlns:a16="http://schemas.microsoft.com/office/drawing/2014/main" id="{55A68392-C5FF-BD4A-A99B-229619570F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3"/>
          <a:stretch/>
        </p:blipFill>
        <p:spPr>
          <a:xfrm>
            <a:off x="8870350" y="3954181"/>
            <a:ext cx="2244824" cy="180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66B1A-6D18-4373-96BC-7927F7018B0F}"/>
              </a:ext>
            </a:extLst>
          </p:cNvPr>
          <p:cNvSpPr txBox="1"/>
          <p:nvPr/>
        </p:nvSpPr>
        <p:spPr>
          <a:xfrm>
            <a:off x="847288" y="5031317"/>
            <a:ext cx="661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 a small town on the northern coast of Colombia, on the morning after the biggest wedding the town has ever seen, Santiago Nasar, a local man and mostly upstanding citizen, is brutally murdered outside his own front door.</a:t>
            </a:r>
          </a:p>
        </p:txBody>
      </p:sp>
    </p:spTree>
    <p:extLst>
      <p:ext uri="{BB962C8B-B14F-4D97-AF65-F5344CB8AC3E}">
        <p14:creationId xmlns:p14="http://schemas.microsoft.com/office/powerpoint/2010/main" val="137748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2ABF641-B59E-4DCE-936C-45E25932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B07250-CCED-4350-BC55-46F640C20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703DAFF-BCF0-4438-ABC0-9CACD2686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BD60FB0-8F44-4034-8D31-74618FF5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1CA9E5D-B5F0-487E-B029-3B4DFB743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4E32A033-3230-47BE-ABC1-C3C540F8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Individual research project</a:t>
            </a:r>
            <a:endParaRPr lang="fr-FR" b="1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78C0DC0-3AE7-4C10-96E0-02E4FB0FF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ablo Escobar - Wife, Son &amp;amp; Death - Biography">
            <a:extLst>
              <a:ext uri="{FF2B5EF4-FFF2-40B4-BE49-F238E27FC236}">
                <a16:creationId xmlns:a16="http://schemas.microsoft.com/office/drawing/2014/main" id="{FA1C92FB-BF90-A741-AF76-A5AF5C98A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2" b="-1"/>
          <a:stretch/>
        </p:blipFill>
        <p:spPr bwMode="auto">
          <a:xfrm>
            <a:off x="1256856" y="2837793"/>
            <a:ext cx="2489294" cy="28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elona vs Real Madrid: Two teams marooned in transition and turmoil meet  in El Clasico | Football News | Sky Sports">
            <a:extLst>
              <a:ext uri="{FF2B5EF4-FFF2-40B4-BE49-F238E27FC236}">
                <a16:creationId xmlns:a16="http://schemas.microsoft.com/office/drawing/2014/main" id="{F09D2C4A-FBB2-3243-A822-2D2E4B28A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5" b="5"/>
          <a:stretch/>
        </p:blipFill>
        <p:spPr bwMode="auto">
          <a:xfrm>
            <a:off x="3825012" y="2837793"/>
            <a:ext cx="2405307" cy="13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oni Gaudi | Biography, Sagrada Familia, Works, Buildings, Style, &amp;amp; Facts  | Britannica">
            <a:extLst>
              <a:ext uri="{FF2B5EF4-FFF2-40B4-BE49-F238E27FC236}">
                <a16:creationId xmlns:a16="http://schemas.microsoft.com/office/drawing/2014/main" id="{80845B88-E526-1145-842D-66F12CBE6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1" r="4" b="5677"/>
          <a:stretch/>
        </p:blipFill>
        <p:spPr bwMode="auto">
          <a:xfrm>
            <a:off x="3825012" y="4292566"/>
            <a:ext cx="2405307" cy="14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Main section of speaking exam</a:t>
            </a:r>
          </a:p>
          <a:p>
            <a:r>
              <a:rPr lang="en-GB" sz="2000" dirty="0"/>
              <a:t>Student chooses own area of interest</a:t>
            </a:r>
          </a:p>
          <a:p>
            <a:r>
              <a:rPr lang="en-GB" sz="2000" dirty="0"/>
              <a:t>Must relate to Spanish or Latin American culture</a:t>
            </a:r>
          </a:p>
          <a:p>
            <a:r>
              <a:rPr lang="en-GB" sz="2000" dirty="0"/>
              <a:t>Some examples of projects…</a:t>
            </a:r>
          </a:p>
          <a:p>
            <a:pPr lvl="1"/>
            <a:r>
              <a:rPr lang="en-GB" dirty="0"/>
              <a:t>Pablo Escobar – hero or villain?</a:t>
            </a:r>
          </a:p>
          <a:p>
            <a:pPr lvl="1"/>
            <a:r>
              <a:rPr lang="en-GB" dirty="0"/>
              <a:t>Real Madrid vs Barcelona – just football?</a:t>
            </a:r>
          </a:p>
          <a:p>
            <a:pPr lvl="1"/>
            <a:r>
              <a:rPr lang="en-GB" dirty="0" err="1"/>
              <a:t>Gaudí</a:t>
            </a:r>
            <a:r>
              <a:rPr lang="en-GB" dirty="0"/>
              <a:t> and his influence of contemporary architecture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 sz="3700" b="1">
                <a:solidFill>
                  <a:srgbClr val="FFFFFF"/>
                </a:solidFill>
              </a:rPr>
              <a:t>Assessment</a:t>
            </a:r>
            <a:endParaRPr lang="fr-FR" sz="3700" b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066383-39F7-8D43-BCF8-232C4315765A}"/>
              </a:ext>
            </a:extLst>
          </p:cNvPr>
          <p:cNvSpPr txBox="1">
            <a:spLocks/>
          </p:cNvSpPr>
          <p:nvPr/>
        </p:nvSpPr>
        <p:spPr>
          <a:xfrm>
            <a:off x="4914899" y="469900"/>
            <a:ext cx="5880097" cy="314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Paper 1 – Listening, reading and translation (50%)</a:t>
            </a:r>
          </a:p>
          <a:p>
            <a:r>
              <a:rPr lang="en-GB" sz="3200" dirty="0"/>
              <a:t>Paper 2 – Writing (literature and film) (20%)</a:t>
            </a:r>
          </a:p>
          <a:p>
            <a:r>
              <a:rPr lang="en-GB" sz="3200" dirty="0"/>
              <a:t>Paper 3 – Speaking exam (30%)</a:t>
            </a:r>
          </a:p>
          <a:p>
            <a:pPr marL="0" indent="0">
              <a:buNone/>
            </a:pPr>
            <a:r>
              <a:rPr lang="en-GB" sz="3200"/>
              <a:t>EXCELLENT RESULTS</a:t>
            </a:r>
            <a:endParaRPr lang="en-GB" sz="3200" dirty="0"/>
          </a:p>
          <a:p>
            <a:endParaRPr lang="en-US" sz="3200" dirty="0"/>
          </a:p>
        </p:txBody>
      </p:sp>
      <p:pic>
        <p:nvPicPr>
          <p:cNvPr id="2050" name="Picture 2" descr="Examen De Español 2º - ProProfs Quiz">
            <a:extLst>
              <a:ext uri="{FF2B5EF4-FFF2-40B4-BE49-F238E27FC236}">
                <a16:creationId xmlns:a16="http://schemas.microsoft.com/office/drawing/2014/main" id="{DD5B8761-501B-2647-96FB-4DDC8DF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80" y="3619500"/>
            <a:ext cx="2367215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anish Oral Exam | Examen Oral en Español - YouTube">
            <a:extLst>
              <a:ext uri="{FF2B5EF4-FFF2-40B4-BE49-F238E27FC236}">
                <a16:creationId xmlns:a16="http://schemas.microsoft.com/office/drawing/2014/main" id="{85699E65-E7BE-4A47-BA25-94E0768F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48" y="45593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EBACBFAEC4D47906D790C68AD7908" ma:contentTypeVersion="6" ma:contentTypeDescription="Create a new document." ma:contentTypeScope="" ma:versionID="11690f92c02814082bf8d4d7fe850c9d">
  <xsd:schema xmlns:xsd="http://www.w3.org/2001/XMLSchema" xmlns:xs="http://www.w3.org/2001/XMLSchema" xmlns:p="http://schemas.microsoft.com/office/2006/metadata/properties" xmlns:ns3="74a5b1a4-24f6-4ed9-ba3f-49d9e310a6e8" targetNamespace="http://schemas.microsoft.com/office/2006/metadata/properties" ma:root="true" ma:fieldsID="c24eabffb98b2b81fadd4bfc273723a4" ns3:_="">
    <xsd:import namespace="74a5b1a4-24f6-4ed9-ba3f-49d9e310a6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5b1a4-24f6-4ed9-ba3f-49d9e310a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26C7A5-7930-441E-B474-AB06F9ECC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a5b1a4-24f6-4ed9-ba3f-49d9e310a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3DEA-02A3-4394-9610-7C9E19C0E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7424E-16D4-45F4-A6A1-2D34820C3AEE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4a5b1a4-24f6-4ed9-ba3f-49d9e310a6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560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Spanish A-LEVEL </vt:lpstr>
      <vt:lpstr>WHY Spanish? </vt:lpstr>
      <vt:lpstr>AQA Spanish</vt:lpstr>
      <vt:lpstr>A-level Spanish content (1) - AQA</vt:lpstr>
      <vt:lpstr>A-level Spanish content (2) - AQA</vt:lpstr>
      <vt:lpstr>Film – El Laberinto del Fauno (Pan’s Labyrinth) (Guillermo del Toro)</vt:lpstr>
      <vt:lpstr>Literature – Crónica de una muerte anunciada (Chronicle of a Death Foretold) by Gabriel García Márquez</vt:lpstr>
      <vt:lpstr>Individual research project</vt:lpstr>
      <vt:lpstr>Assessment</vt:lpstr>
      <vt:lpstr>Lesson activities</vt:lpstr>
      <vt:lpstr>Other Information</vt:lpstr>
      <vt:lpstr>Students words about A Level Spanish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A-LEVEL</dc:title>
  <dc:creator>Mrs H Gonzalez (St Ambrose College)</dc:creator>
  <cp:lastModifiedBy>Mrs S Hamnett (St Ambrose College)</cp:lastModifiedBy>
  <cp:revision>18</cp:revision>
  <dcterms:created xsi:type="dcterms:W3CDTF">2020-10-28T10:48:35Z</dcterms:created>
  <dcterms:modified xsi:type="dcterms:W3CDTF">2024-11-18T14:03:02Z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0x010100A2FEBACBFAEC4D47906D790C68AD7908</vt:lpwstr>
  </property>
</Properties>
</file>