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9144000" cy="6858000" type="screen4x3"/>
  <p:notesSz cx="6808788" cy="99409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45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4181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39154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8313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09508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3326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39051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99979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07753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78070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62775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35088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ADB56A-E8D4-4637-8C23-D2B265052A04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5353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8900" y="-36505"/>
            <a:ext cx="8861917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b="1" dirty="0"/>
              <a:t>Project Geography A3 Revision Sheet on: 					The Big Q on this topic:			 </a:t>
            </a:r>
          </a:p>
        </p:txBody>
      </p:sp>
      <p:sp>
        <p:nvSpPr>
          <p:cNvPr id="6" name="Rectangle 5"/>
          <p:cNvSpPr/>
          <p:nvPr/>
        </p:nvSpPr>
        <p:spPr>
          <a:xfrm>
            <a:off x="88901" y="228601"/>
            <a:ext cx="4759826" cy="180473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900" b="1" dirty="0">
                <a:solidFill>
                  <a:schemeClr val="tx1"/>
                </a:solidFill>
              </a:rPr>
              <a:t>Box 1: Why is this issue important? </a:t>
            </a:r>
          </a:p>
          <a:p>
            <a:r>
              <a:rPr lang="en-GB" sz="900" dirty="0">
                <a:solidFill>
                  <a:schemeClr val="tx1"/>
                </a:solidFill>
              </a:rPr>
              <a:t>Explain 2+ reasons for/ why… </a:t>
            </a:r>
          </a:p>
          <a:p>
            <a:r>
              <a:rPr lang="en-GB" sz="900" dirty="0">
                <a:solidFill>
                  <a:schemeClr val="tx1"/>
                </a:solidFill>
              </a:rPr>
              <a:t> </a:t>
            </a: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884645" y="217411"/>
            <a:ext cx="4187314" cy="31515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900" b="1" dirty="0">
                <a:solidFill>
                  <a:schemeClr val="tx1"/>
                </a:solidFill>
              </a:rPr>
              <a:t>Box 3: Explain 2+ ways how this issue may change in the future. </a:t>
            </a: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r>
              <a:rPr lang="en-GB" sz="900" dirty="0">
                <a:solidFill>
                  <a:schemeClr val="tx1"/>
                </a:solidFill>
              </a:rPr>
              <a:t>Overall, what do you think is the most likely to happen and why? </a:t>
            </a: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88900" y="5305925"/>
            <a:ext cx="4759826" cy="143175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900" b="1" dirty="0">
                <a:solidFill>
                  <a:schemeClr val="tx1"/>
                </a:solidFill>
              </a:rPr>
              <a:t>Key Terms for my Project Geography on </a:t>
            </a:r>
            <a:r>
              <a:rPr lang="en-GB" sz="900" b="1" u="sng" dirty="0">
                <a:solidFill>
                  <a:schemeClr val="tx1"/>
                </a:solidFill>
              </a:rPr>
              <a:t>			</a:t>
            </a:r>
            <a:r>
              <a:rPr lang="en-GB" sz="900" b="1" dirty="0">
                <a:solidFill>
                  <a:schemeClr val="tx1"/>
                </a:solidFill>
              </a:rPr>
              <a:t> </a:t>
            </a:r>
            <a:r>
              <a:rPr lang="en-GB" sz="900" dirty="0">
                <a:solidFill>
                  <a:schemeClr val="tx1"/>
                </a:solidFill>
              </a:rPr>
              <a:t>: </a:t>
            </a:r>
          </a:p>
          <a:p>
            <a:r>
              <a:rPr lang="en-GB" sz="900" dirty="0">
                <a:solidFill>
                  <a:schemeClr val="tx1"/>
                </a:solidFill>
              </a:rPr>
              <a:t>What words or terms are important? (Processes, place names etc)</a:t>
            </a: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88901" y="2033338"/>
            <a:ext cx="4759826" cy="327258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900" b="1" dirty="0">
                <a:solidFill>
                  <a:schemeClr val="tx1"/>
                </a:solidFill>
              </a:rPr>
              <a:t>Box 2: </a:t>
            </a:r>
            <a:r>
              <a:rPr lang="en-GB" sz="9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How has… 		 	changed or is changing? </a:t>
            </a:r>
            <a:endParaRPr lang="en-GB" sz="9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l"/>
            <a:r>
              <a:rPr lang="en-GB" sz="900" b="0" i="0" dirty="0">
                <a:solidFill>
                  <a:srgbClr val="231F20"/>
                </a:solidFill>
                <a:effectLst/>
                <a:latin typeface="ReithSans"/>
              </a:rPr>
              <a:t>Explain 2+ ways…			changed </a:t>
            </a:r>
            <a:r>
              <a:rPr lang="en-GB" sz="900" dirty="0">
                <a:solidFill>
                  <a:srgbClr val="231F20"/>
                </a:solidFill>
                <a:latin typeface="ReithSans"/>
              </a:rPr>
              <a:t>or is changing? </a:t>
            </a:r>
            <a:endParaRPr lang="en-GB" sz="900" b="0" i="0" dirty="0">
              <a:solidFill>
                <a:srgbClr val="231F20"/>
              </a:solidFill>
              <a:effectLst/>
              <a:latin typeface="ReithSans"/>
            </a:endParaRPr>
          </a:p>
          <a:p>
            <a:pPr algn="l"/>
            <a:r>
              <a:rPr lang="en-GB" sz="900" b="1" dirty="0">
                <a:solidFill>
                  <a:srgbClr val="231F20"/>
                </a:solidFill>
                <a:latin typeface="ReithSans"/>
              </a:rPr>
              <a:t>Stretch: </a:t>
            </a:r>
            <a:r>
              <a:rPr lang="en-GB" sz="900" dirty="0">
                <a:solidFill>
                  <a:srgbClr val="231F20"/>
                </a:solidFill>
                <a:latin typeface="ReithSans"/>
              </a:rPr>
              <a:t>Identify/ explain…. </a:t>
            </a:r>
          </a:p>
          <a:p>
            <a:pPr algn="l"/>
            <a:endParaRPr lang="en-GB" sz="900" dirty="0">
              <a:solidFill>
                <a:srgbClr val="231F20"/>
              </a:solidFill>
              <a:latin typeface="ReithSans"/>
            </a:endParaRPr>
          </a:p>
          <a:p>
            <a:pPr algn="l"/>
            <a:endParaRPr lang="en-GB" sz="900" dirty="0">
              <a:solidFill>
                <a:srgbClr val="231F20"/>
              </a:solidFill>
              <a:latin typeface="ReithSans"/>
            </a:endParaRPr>
          </a:p>
          <a:p>
            <a:pPr algn="l"/>
            <a:endParaRPr lang="en-GB" sz="900" dirty="0">
              <a:solidFill>
                <a:srgbClr val="231F20"/>
              </a:solidFill>
              <a:latin typeface="ReithSans"/>
            </a:endParaRPr>
          </a:p>
          <a:p>
            <a:pPr algn="l"/>
            <a:endParaRPr lang="en-GB" sz="900" dirty="0">
              <a:solidFill>
                <a:srgbClr val="231F20"/>
              </a:solidFill>
              <a:latin typeface="ReithSans"/>
            </a:endParaRPr>
          </a:p>
          <a:p>
            <a:pPr algn="l"/>
            <a:endParaRPr lang="en-GB" sz="900" dirty="0">
              <a:solidFill>
                <a:srgbClr val="231F20"/>
              </a:solidFill>
              <a:latin typeface="ReithSans"/>
            </a:endParaRPr>
          </a:p>
          <a:p>
            <a:pPr algn="l"/>
            <a:endParaRPr lang="en-GB" sz="900" dirty="0">
              <a:solidFill>
                <a:srgbClr val="231F20"/>
              </a:solidFill>
              <a:latin typeface="ReithSans"/>
            </a:endParaRPr>
          </a:p>
          <a:p>
            <a:pPr algn="l"/>
            <a:endParaRPr lang="en-GB" sz="900" dirty="0">
              <a:solidFill>
                <a:srgbClr val="231F20"/>
              </a:solidFill>
              <a:latin typeface="ReithSans"/>
            </a:endParaRPr>
          </a:p>
          <a:p>
            <a:pPr algn="l"/>
            <a:endParaRPr lang="en-GB" sz="900" dirty="0">
              <a:solidFill>
                <a:srgbClr val="231F20"/>
              </a:solidFill>
              <a:latin typeface="ReithSans"/>
            </a:endParaRPr>
          </a:p>
          <a:p>
            <a:pPr algn="l"/>
            <a:endParaRPr lang="en-GB" sz="900" dirty="0">
              <a:solidFill>
                <a:srgbClr val="231F20"/>
              </a:solidFill>
              <a:latin typeface="ReithSans"/>
            </a:endParaRPr>
          </a:p>
          <a:p>
            <a:pPr algn="l"/>
            <a:endParaRPr lang="en-GB" sz="900" dirty="0">
              <a:solidFill>
                <a:srgbClr val="231F20"/>
              </a:solidFill>
              <a:latin typeface="ReithSans"/>
            </a:endParaRPr>
          </a:p>
          <a:p>
            <a:pPr algn="l"/>
            <a:endParaRPr lang="en-GB" sz="900" dirty="0">
              <a:solidFill>
                <a:srgbClr val="231F20"/>
              </a:solidFill>
              <a:latin typeface="ReithSans"/>
            </a:endParaRPr>
          </a:p>
          <a:p>
            <a:pPr algn="l"/>
            <a:endParaRPr lang="en-GB" sz="900" dirty="0">
              <a:solidFill>
                <a:srgbClr val="231F20"/>
              </a:solidFill>
              <a:latin typeface="ReithSans"/>
            </a:endParaRPr>
          </a:p>
          <a:p>
            <a:pPr algn="l"/>
            <a:endParaRPr lang="en-GB" sz="900" dirty="0">
              <a:solidFill>
                <a:srgbClr val="231F20"/>
              </a:solidFill>
              <a:latin typeface="ReithSans"/>
            </a:endParaRPr>
          </a:p>
          <a:p>
            <a:pPr algn="l"/>
            <a:endParaRPr lang="en-GB" sz="900" dirty="0">
              <a:solidFill>
                <a:srgbClr val="231F20"/>
              </a:solidFill>
              <a:latin typeface="ReithSans"/>
            </a:endParaRPr>
          </a:p>
          <a:p>
            <a:pPr algn="l"/>
            <a:endParaRPr lang="en-GB" sz="900" dirty="0">
              <a:solidFill>
                <a:srgbClr val="231F20"/>
              </a:solidFill>
              <a:latin typeface="ReithSans"/>
            </a:endParaRPr>
          </a:p>
          <a:p>
            <a:pPr algn="l"/>
            <a:endParaRPr lang="en-GB" sz="900" dirty="0">
              <a:solidFill>
                <a:srgbClr val="231F20"/>
              </a:solidFill>
              <a:latin typeface="ReithSans"/>
            </a:endParaRPr>
          </a:p>
          <a:p>
            <a:pPr algn="l"/>
            <a:endParaRPr lang="en-GB" sz="900" dirty="0">
              <a:solidFill>
                <a:srgbClr val="231F20"/>
              </a:solidFill>
              <a:latin typeface="ReithSans"/>
            </a:endParaRPr>
          </a:p>
          <a:p>
            <a:pPr algn="l"/>
            <a:endParaRPr lang="en-GB" sz="900" dirty="0">
              <a:solidFill>
                <a:srgbClr val="231F20"/>
              </a:solidFill>
              <a:latin typeface="ReithSans"/>
            </a:endParaRPr>
          </a:p>
          <a:p>
            <a:pPr algn="l"/>
            <a:endParaRPr lang="en-GB" sz="900" dirty="0">
              <a:solidFill>
                <a:srgbClr val="231F20"/>
              </a:solidFill>
              <a:latin typeface="ReithSans"/>
            </a:endParaRPr>
          </a:p>
          <a:p>
            <a:pPr algn="l"/>
            <a:endParaRPr lang="en-GB" sz="900" dirty="0">
              <a:solidFill>
                <a:srgbClr val="231F20"/>
              </a:solidFill>
              <a:latin typeface="ReithSans"/>
            </a:endParaRPr>
          </a:p>
          <a:p>
            <a:pPr algn="l"/>
            <a:endParaRPr lang="en-GB" sz="900" dirty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884645" y="3394957"/>
            <a:ext cx="4187314" cy="344012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900" b="1" dirty="0">
                <a:solidFill>
                  <a:schemeClr val="tx1"/>
                </a:solidFill>
              </a:rPr>
              <a:t>Box 4: Explain 3+ impacts of this issue or changes to this place.</a:t>
            </a:r>
          </a:p>
          <a:p>
            <a:r>
              <a:rPr lang="en-GB" sz="900" b="1" dirty="0">
                <a:solidFill>
                  <a:schemeClr val="tx1"/>
                </a:solidFill>
              </a:rPr>
              <a:t>To people &amp; the economy (jobs, income)  To the environment (natural or built)</a:t>
            </a:r>
          </a:p>
          <a:p>
            <a:endParaRPr lang="en-GB" sz="900" b="1" dirty="0">
              <a:solidFill>
                <a:schemeClr val="tx1"/>
              </a:solidFill>
            </a:endParaRPr>
          </a:p>
          <a:p>
            <a:endParaRPr lang="en-GB" sz="900" b="1" dirty="0">
              <a:solidFill>
                <a:schemeClr val="tx1"/>
              </a:solidFill>
            </a:endParaRPr>
          </a:p>
          <a:p>
            <a:endParaRPr lang="en-GB" sz="900" b="1" dirty="0">
              <a:solidFill>
                <a:schemeClr val="tx1"/>
              </a:solidFill>
            </a:endParaRPr>
          </a:p>
          <a:p>
            <a:endParaRPr lang="en-GB" sz="900" b="1" dirty="0">
              <a:solidFill>
                <a:schemeClr val="tx1"/>
              </a:solidFill>
            </a:endParaRPr>
          </a:p>
          <a:p>
            <a:endParaRPr lang="en-GB" sz="900" b="1" dirty="0">
              <a:solidFill>
                <a:schemeClr val="tx1"/>
              </a:solidFill>
            </a:endParaRPr>
          </a:p>
          <a:p>
            <a:endParaRPr lang="en-GB" sz="900" b="1" dirty="0">
              <a:solidFill>
                <a:schemeClr val="tx1"/>
              </a:solidFill>
            </a:endParaRPr>
          </a:p>
          <a:p>
            <a:endParaRPr lang="en-GB" sz="900" b="1" dirty="0">
              <a:solidFill>
                <a:schemeClr val="tx1"/>
              </a:solidFill>
            </a:endParaRPr>
          </a:p>
          <a:p>
            <a:endParaRPr lang="en-GB" sz="900" b="1" dirty="0">
              <a:solidFill>
                <a:schemeClr val="tx1"/>
              </a:solidFill>
            </a:endParaRPr>
          </a:p>
          <a:p>
            <a:endParaRPr lang="en-GB" sz="900" b="1" dirty="0">
              <a:solidFill>
                <a:schemeClr val="tx1"/>
              </a:solidFill>
            </a:endParaRPr>
          </a:p>
          <a:p>
            <a:endParaRPr lang="en-GB" sz="900" b="1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r>
              <a:rPr lang="en-GB" sz="900" dirty="0">
                <a:solidFill>
                  <a:schemeClr val="tx1"/>
                </a:solidFill>
              </a:rPr>
              <a:t>Overall, what are the greatest/ most severe impacts and why? </a:t>
            </a: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</p:txBody>
      </p:sp>
      <p:cxnSp>
        <p:nvCxnSpPr>
          <p:cNvPr id="16" name="Straight Connector 15"/>
          <p:cNvCxnSpPr>
            <a:cxnSpLocks/>
          </p:cNvCxnSpPr>
          <p:nvPr/>
        </p:nvCxnSpPr>
        <p:spPr>
          <a:xfrm>
            <a:off x="6913766" y="3584209"/>
            <a:ext cx="0" cy="22309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BAFCEB4A-427F-412D-A8ED-981009948F50}"/>
              </a:ext>
            </a:extLst>
          </p:cNvPr>
          <p:cNvSpPr/>
          <p:nvPr/>
        </p:nvSpPr>
        <p:spPr>
          <a:xfrm>
            <a:off x="88954" y="6581163"/>
            <a:ext cx="5387172" cy="25391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900" dirty="0">
                <a:solidFill>
                  <a:schemeClr val="tx1"/>
                </a:solidFill>
              </a:rPr>
              <a:t>STAR: Research answers for 2 of your own simple or complex enquiry questions and record on the back of sheet.  </a:t>
            </a:r>
          </a:p>
        </p:txBody>
      </p:sp>
    </p:spTree>
    <p:extLst>
      <p:ext uri="{BB962C8B-B14F-4D97-AF65-F5344CB8AC3E}">
        <p14:creationId xmlns:p14="http://schemas.microsoft.com/office/powerpoint/2010/main" val="6309739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9529F7DCF7BC447A808961AF02188C3" ma:contentTypeVersion="8" ma:contentTypeDescription="Create a new document." ma:contentTypeScope="" ma:versionID="ec5a0fac27945fc7ca3f71ccf3db0cfd">
  <xsd:schema xmlns:xsd="http://www.w3.org/2001/XMLSchema" xmlns:xs="http://www.w3.org/2001/XMLSchema" xmlns:p="http://schemas.microsoft.com/office/2006/metadata/properties" xmlns:ns2="011c272d-8a03-4b7a-811f-b61a10107f43" xmlns:ns3="99667eb0-aa97-447c-a0d9-525e59e5c630" targetNamespace="http://schemas.microsoft.com/office/2006/metadata/properties" ma:root="true" ma:fieldsID="6de44bb6714cee41b47512106b394c26" ns2:_="" ns3:_="">
    <xsd:import namespace="011c272d-8a03-4b7a-811f-b61a10107f43"/>
    <xsd:import namespace="99667eb0-aa97-447c-a0d9-525e59e5c6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1c272d-8a03-4b7a-811f-b61a10107f4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9667eb0-aa97-447c-a0d9-525e59e5c6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76AF98C-0330-4867-804A-F7CB3256860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1c272d-8a03-4b7a-811f-b61a10107f43"/>
    <ds:schemaRef ds:uri="99667eb0-aa97-447c-a0d9-525e59e5c6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B312613-1704-4D98-A9AF-428AF079630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5E129FE-1B40-438E-A5CE-DA08D859E8E9}">
  <ds:schemaRefs>
    <ds:schemaRef ds:uri="http://schemas.microsoft.com/office/2006/documentManagement/types"/>
    <ds:schemaRef ds:uri="http://schemas.microsoft.com/office/2006/metadata/properties"/>
    <ds:schemaRef ds:uri="http://schemas.openxmlformats.org/package/2006/metadata/core-properties"/>
    <ds:schemaRef ds:uri="011c272d-8a03-4b7a-811f-b61a10107f43"/>
    <ds:schemaRef ds:uri="http://purl.org/dc/elements/1.1/"/>
    <ds:schemaRef ds:uri="http://www.w3.org/XML/1998/namespace"/>
    <ds:schemaRef ds:uri="http://purl.org/dc/terms/"/>
    <ds:schemaRef ds:uri="http://purl.org/dc/dcmitype/"/>
    <ds:schemaRef ds:uri="99667eb0-aa97-447c-a0d9-525e59e5c630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1746</TotalTime>
  <Words>201</Words>
  <Application>Microsoft Office PowerPoint</Application>
  <PresentationFormat>On-screen Show (4:3)</PresentationFormat>
  <Paragraphs>87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ReithSans</vt:lpstr>
      <vt:lpstr>Times New Roman</vt:lpstr>
      <vt:lpstr>Office Theme</vt:lpstr>
      <vt:lpstr>PowerPoint Presentation</vt:lpstr>
    </vt:vector>
  </TitlesOfParts>
  <Company>Alsager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McFadden</dc:creator>
  <cp:lastModifiedBy>Mr A McFadden (St Ambrose College)</cp:lastModifiedBy>
  <cp:revision>39</cp:revision>
  <cp:lastPrinted>2018-02-27T11:58:59Z</cp:lastPrinted>
  <dcterms:created xsi:type="dcterms:W3CDTF">2017-10-31T16:56:33Z</dcterms:created>
  <dcterms:modified xsi:type="dcterms:W3CDTF">2023-09-20T15:25:44Z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0x01010089529F7DCF7BC447A808961AF02188C3</vt:lpwstr>
  </property>
</Properties>
</file>