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handoutMasterIdLst>
    <p:handoutMasterId r:id="rId6"/>
  </p:handoutMasterIdLst>
  <p:sldIdLst>
    <p:sldId id="256" r:id="rId2"/>
    <p:sldId id="282" r:id="rId3"/>
    <p:sldId id="283" r:id="rId4"/>
  </p:sldIdLst>
  <p:sldSz cx="7559675" cy="10691813"/>
  <p:notesSz cx="6881813" cy="100028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67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B15F1FC-4D24-45FC-863F-CD19A6392BE2}" v="107" dt="2019-09-04T20:41:25.13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72" d="100"/>
          <a:sy n="72" d="100"/>
        </p:scale>
        <p:origin x="2508" y="72"/>
      </p:cViewPr>
      <p:guideLst>
        <p:guide orient="horz" pos="3367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 J Leisk (St Ambrose College)" userId="abc5dc2e-bbe8-4b7b-b7b2-ee7f66c5c43a" providerId="ADAL" clId="{18008590-B5DA-4B09-89AC-915AB34BD685}"/>
    <pc:docChg chg="undo custSel addSld delSld modSld">
      <pc:chgData name="Mr J Leisk (St Ambrose College)" userId="abc5dc2e-bbe8-4b7b-b7b2-ee7f66c5c43a" providerId="ADAL" clId="{18008590-B5DA-4B09-89AC-915AB34BD685}" dt="2019-09-04T20:44:12.870" v="1957" actId="6549"/>
      <pc:docMkLst>
        <pc:docMk/>
      </pc:docMkLst>
      <pc:sldChg chg="delSp modSp">
        <pc:chgData name="Mr J Leisk (St Ambrose College)" userId="abc5dc2e-bbe8-4b7b-b7b2-ee7f66c5c43a" providerId="ADAL" clId="{18008590-B5DA-4B09-89AC-915AB34BD685}" dt="2019-09-04T19:41:51.470" v="378" actId="1076"/>
        <pc:sldMkLst>
          <pc:docMk/>
          <pc:sldMk cId="3453129763" sldId="256"/>
        </pc:sldMkLst>
        <pc:spChg chg="mod">
          <ac:chgData name="Mr J Leisk (St Ambrose College)" userId="abc5dc2e-bbe8-4b7b-b7b2-ee7f66c5c43a" providerId="ADAL" clId="{18008590-B5DA-4B09-89AC-915AB34BD685}" dt="2019-09-04T19:41:38" v="376" actId="20577"/>
          <ac:spMkLst>
            <pc:docMk/>
            <pc:sldMk cId="3453129763" sldId="256"/>
            <ac:spMk id="6" creationId="{CC380B7A-9D92-48BF-812E-6AA9C5D793A0}"/>
          </ac:spMkLst>
        </pc:spChg>
        <pc:spChg chg="mod">
          <ac:chgData name="Mr J Leisk (St Ambrose College)" userId="abc5dc2e-bbe8-4b7b-b7b2-ee7f66c5c43a" providerId="ADAL" clId="{18008590-B5DA-4B09-89AC-915AB34BD685}" dt="2019-09-04T19:41:51.470" v="378" actId="1076"/>
          <ac:spMkLst>
            <pc:docMk/>
            <pc:sldMk cId="3453129763" sldId="256"/>
            <ac:spMk id="24" creationId="{6A4C4FF5-EDFB-4430-BC94-16B6EC4614F4}"/>
          </ac:spMkLst>
        </pc:spChg>
        <pc:graphicFrameChg chg="mod">
          <ac:chgData name="Mr J Leisk (St Ambrose College)" userId="abc5dc2e-bbe8-4b7b-b7b2-ee7f66c5c43a" providerId="ADAL" clId="{18008590-B5DA-4B09-89AC-915AB34BD685}" dt="2019-09-04T19:41:51.470" v="378" actId="1076"/>
          <ac:graphicFrameMkLst>
            <pc:docMk/>
            <pc:sldMk cId="3453129763" sldId="256"/>
            <ac:graphicFrameMk id="14" creationId="{E019F519-515B-43A7-ADAE-AE3868CD5456}"/>
          </ac:graphicFrameMkLst>
        </pc:graphicFrameChg>
        <pc:graphicFrameChg chg="del">
          <ac:chgData name="Mr J Leisk (St Ambrose College)" userId="abc5dc2e-bbe8-4b7b-b7b2-ee7f66c5c43a" providerId="ADAL" clId="{18008590-B5DA-4B09-89AC-915AB34BD685}" dt="2019-09-04T19:41:00.895" v="352" actId="478"/>
          <ac:graphicFrameMkLst>
            <pc:docMk/>
            <pc:sldMk cId="3453129763" sldId="256"/>
            <ac:graphicFrameMk id="15" creationId="{1AF0DD81-1544-4BAB-BF22-5FEDB7A55F40}"/>
          </ac:graphicFrameMkLst>
        </pc:graphicFrameChg>
        <pc:picChg chg="mod">
          <ac:chgData name="Mr J Leisk (St Ambrose College)" userId="abc5dc2e-bbe8-4b7b-b7b2-ee7f66c5c43a" providerId="ADAL" clId="{18008590-B5DA-4B09-89AC-915AB34BD685}" dt="2019-09-04T19:41:42.354" v="377" actId="14100"/>
          <ac:picMkLst>
            <pc:docMk/>
            <pc:sldMk cId="3453129763" sldId="256"/>
            <ac:picMk id="4" creationId="{D160F7BB-3096-4457-BB9D-8363DB1F1A25}"/>
          </ac:picMkLst>
        </pc:picChg>
      </pc:sldChg>
      <pc:sldChg chg="addSp delSp modSp del">
        <pc:chgData name="Mr J Leisk (St Ambrose College)" userId="abc5dc2e-bbe8-4b7b-b7b2-ee7f66c5c43a" providerId="ADAL" clId="{18008590-B5DA-4B09-89AC-915AB34BD685}" dt="2019-09-04T19:17:27.931" v="350" actId="2696"/>
        <pc:sldMkLst>
          <pc:docMk/>
          <pc:sldMk cId="834746372" sldId="266"/>
        </pc:sldMkLst>
        <pc:picChg chg="add del mod">
          <ac:chgData name="Mr J Leisk (St Ambrose College)" userId="abc5dc2e-bbe8-4b7b-b7b2-ee7f66c5c43a" providerId="ADAL" clId="{18008590-B5DA-4B09-89AC-915AB34BD685}" dt="2019-09-04T19:16:50.133" v="347" actId="478"/>
          <ac:picMkLst>
            <pc:docMk/>
            <pc:sldMk cId="834746372" sldId="266"/>
            <ac:picMk id="3" creationId="{C2165084-6649-4568-BE0A-EF234132DE1C}"/>
          </ac:picMkLst>
        </pc:picChg>
        <pc:picChg chg="add del mod">
          <ac:chgData name="Mr J Leisk (St Ambrose College)" userId="abc5dc2e-bbe8-4b7b-b7b2-ee7f66c5c43a" providerId="ADAL" clId="{18008590-B5DA-4B09-89AC-915AB34BD685}" dt="2019-09-04T19:16:50.133" v="347" actId="478"/>
          <ac:picMkLst>
            <pc:docMk/>
            <pc:sldMk cId="834746372" sldId="266"/>
            <ac:picMk id="1026" creationId="{0311FF66-37F4-453B-ABD5-0DA4DE63DCE1}"/>
          </ac:picMkLst>
        </pc:picChg>
      </pc:sldChg>
      <pc:sldChg chg="addSp delSp modSp">
        <pc:chgData name="Mr J Leisk (St Ambrose College)" userId="abc5dc2e-bbe8-4b7b-b7b2-ee7f66c5c43a" providerId="ADAL" clId="{18008590-B5DA-4B09-89AC-915AB34BD685}" dt="2019-09-04T20:31:43.120" v="1506" actId="20577"/>
        <pc:sldMkLst>
          <pc:docMk/>
          <pc:sldMk cId="3900811119" sldId="269"/>
        </pc:sldMkLst>
        <pc:spChg chg="add">
          <ac:chgData name="Mr J Leisk (St Ambrose College)" userId="abc5dc2e-bbe8-4b7b-b7b2-ee7f66c5c43a" providerId="ADAL" clId="{18008590-B5DA-4B09-89AC-915AB34BD685}" dt="2019-09-04T19:09:57.778" v="336"/>
          <ac:spMkLst>
            <pc:docMk/>
            <pc:sldMk cId="3900811119" sldId="269"/>
            <ac:spMk id="14" creationId="{48AED408-F041-434F-8BA1-35F49E1FEB2A}"/>
          </ac:spMkLst>
        </pc:spChg>
        <pc:spChg chg="add">
          <ac:chgData name="Mr J Leisk (St Ambrose College)" userId="abc5dc2e-bbe8-4b7b-b7b2-ee7f66c5c43a" providerId="ADAL" clId="{18008590-B5DA-4B09-89AC-915AB34BD685}" dt="2019-09-04T19:43:58.318" v="394"/>
          <ac:spMkLst>
            <pc:docMk/>
            <pc:sldMk cId="3900811119" sldId="269"/>
            <ac:spMk id="15" creationId="{9FBCBF3D-F093-42FA-907A-38D566A471A3}"/>
          </ac:spMkLst>
        </pc:spChg>
        <pc:spChg chg="mod">
          <ac:chgData name="Mr J Leisk (St Ambrose College)" userId="abc5dc2e-bbe8-4b7b-b7b2-ee7f66c5c43a" providerId="ADAL" clId="{18008590-B5DA-4B09-89AC-915AB34BD685}" dt="2019-09-04T20:31:43.120" v="1506" actId="20577"/>
          <ac:spMkLst>
            <pc:docMk/>
            <pc:sldMk cId="3900811119" sldId="269"/>
            <ac:spMk id="33" creationId="{8D58555D-1301-4EA2-BCBE-15E7BBED84F4}"/>
          </ac:spMkLst>
        </pc:spChg>
        <pc:graphicFrameChg chg="add mod modGraphic">
          <ac:chgData name="Mr J Leisk (St Ambrose College)" userId="abc5dc2e-bbe8-4b7b-b7b2-ee7f66c5c43a" providerId="ADAL" clId="{18008590-B5DA-4B09-89AC-915AB34BD685}" dt="2019-09-04T20:22:00.942" v="1278" actId="20577"/>
          <ac:graphicFrameMkLst>
            <pc:docMk/>
            <pc:sldMk cId="3900811119" sldId="269"/>
            <ac:graphicFrameMk id="9" creationId="{75DD7FDA-7E12-4E25-9E25-1C61A8E299EF}"/>
          </ac:graphicFrameMkLst>
        </pc:graphicFrameChg>
        <pc:graphicFrameChg chg="add">
          <ac:chgData name="Mr J Leisk (St Ambrose College)" userId="abc5dc2e-bbe8-4b7b-b7b2-ee7f66c5c43a" providerId="ADAL" clId="{18008590-B5DA-4B09-89AC-915AB34BD685}" dt="2019-09-04T19:08:53.531" v="321"/>
          <ac:graphicFrameMkLst>
            <pc:docMk/>
            <pc:sldMk cId="3900811119" sldId="269"/>
            <ac:graphicFrameMk id="10" creationId="{2434A4A5-63C0-4C46-86D2-F9404E85FFE0}"/>
          </ac:graphicFrameMkLst>
        </pc:graphicFrameChg>
        <pc:graphicFrameChg chg="add del">
          <ac:chgData name="Mr J Leisk (St Ambrose College)" userId="abc5dc2e-bbe8-4b7b-b7b2-ee7f66c5c43a" providerId="ADAL" clId="{18008590-B5DA-4B09-89AC-915AB34BD685}" dt="2019-09-04T19:09:52.184" v="335"/>
          <ac:graphicFrameMkLst>
            <pc:docMk/>
            <pc:sldMk cId="3900811119" sldId="269"/>
            <ac:graphicFrameMk id="11" creationId="{98B791F8-51E7-4137-B809-DF4A16C6ED29}"/>
          </ac:graphicFrameMkLst>
        </pc:graphicFrameChg>
        <pc:graphicFrameChg chg="add del">
          <ac:chgData name="Mr J Leisk (St Ambrose College)" userId="abc5dc2e-bbe8-4b7b-b7b2-ee7f66c5c43a" providerId="ADAL" clId="{18008590-B5DA-4B09-89AC-915AB34BD685}" dt="2019-09-04T19:09:52.184" v="335"/>
          <ac:graphicFrameMkLst>
            <pc:docMk/>
            <pc:sldMk cId="3900811119" sldId="269"/>
            <ac:graphicFrameMk id="13" creationId="{56DF9FD8-5F98-4843-AF2C-A0CC8BF57E92}"/>
          </ac:graphicFrameMkLst>
        </pc:graphicFrameChg>
        <pc:picChg chg="add mod modCrop">
          <ac:chgData name="Mr J Leisk (St Ambrose College)" userId="abc5dc2e-bbe8-4b7b-b7b2-ee7f66c5c43a" providerId="ADAL" clId="{18008590-B5DA-4B09-89AC-915AB34BD685}" dt="2019-09-04T19:14:59.434" v="337" actId="732"/>
          <ac:picMkLst>
            <pc:docMk/>
            <pc:sldMk cId="3900811119" sldId="269"/>
            <ac:picMk id="2" creationId="{6E3C581C-643C-4224-B1F1-B798D7457FFE}"/>
          </ac:picMkLst>
        </pc:picChg>
        <pc:picChg chg="add mod modCrop">
          <ac:chgData name="Mr J Leisk (St Ambrose College)" userId="abc5dc2e-bbe8-4b7b-b7b2-ee7f66c5c43a" providerId="ADAL" clId="{18008590-B5DA-4B09-89AC-915AB34BD685}" dt="2019-09-04T19:09:25.520" v="333" actId="1036"/>
          <ac:picMkLst>
            <pc:docMk/>
            <pc:sldMk cId="3900811119" sldId="269"/>
            <ac:picMk id="3" creationId="{41476075-ECE4-41B4-8AB4-BBF4702DC209}"/>
          </ac:picMkLst>
        </pc:picChg>
      </pc:sldChg>
      <pc:sldChg chg="addSp modSp">
        <pc:chgData name="Mr J Leisk (St Ambrose College)" userId="abc5dc2e-bbe8-4b7b-b7b2-ee7f66c5c43a" providerId="ADAL" clId="{18008590-B5DA-4B09-89AC-915AB34BD685}" dt="2019-09-04T19:43:14.619" v="384" actId="27636"/>
        <pc:sldMkLst>
          <pc:docMk/>
          <pc:sldMk cId="4219351036" sldId="270"/>
        </pc:sldMkLst>
        <pc:spChg chg="add">
          <ac:chgData name="Mr J Leisk (St Ambrose College)" userId="abc5dc2e-bbe8-4b7b-b7b2-ee7f66c5c43a" providerId="ADAL" clId="{18008590-B5DA-4B09-89AC-915AB34BD685}" dt="2019-09-04T19:42:57.134" v="379"/>
          <ac:spMkLst>
            <pc:docMk/>
            <pc:sldMk cId="4219351036" sldId="270"/>
            <ac:spMk id="24" creationId="{818EA70D-2B4B-4F3F-BBF5-CB92138761FE}"/>
          </ac:spMkLst>
        </pc:spChg>
        <pc:spChg chg="mod">
          <ac:chgData name="Mr J Leisk (St Ambrose College)" userId="abc5dc2e-bbe8-4b7b-b7b2-ee7f66c5c43a" providerId="ADAL" clId="{18008590-B5DA-4B09-89AC-915AB34BD685}" dt="2019-09-04T19:43:14.619" v="384" actId="27636"/>
          <ac:spMkLst>
            <pc:docMk/>
            <pc:sldMk cId="4219351036" sldId="270"/>
            <ac:spMk id="25" creationId="{629B02F3-062D-48A5-A516-F6CD43778D6E}"/>
          </ac:spMkLst>
        </pc:spChg>
      </pc:sldChg>
      <pc:sldChg chg="addSp modSp">
        <pc:chgData name="Mr J Leisk (St Ambrose College)" userId="abc5dc2e-bbe8-4b7b-b7b2-ee7f66c5c43a" providerId="ADAL" clId="{18008590-B5DA-4B09-89AC-915AB34BD685}" dt="2019-09-04T20:29:29.631" v="1381" actId="20577"/>
        <pc:sldMkLst>
          <pc:docMk/>
          <pc:sldMk cId="1186051838" sldId="271"/>
        </pc:sldMkLst>
        <pc:spChg chg="add">
          <ac:chgData name="Mr J Leisk (St Ambrose College)" userId="abc5dc2e-bbe8-4b7b-b7b2-ee7f66c5c43a" providerId="ADAL" clId="{18008590-B5DA-4B09-89AC-915AB34BD685}" dt="2019-09-04T19:43:38.745" v="385"/>
          <ac:spMkLst>
            <pc:docMk/>
            <pc:sldMk cId="1186051838" sldId="271"/>
            <ac:spMk id="10" creationId="{4BD57300-53C8-4C78-A061-F4B3D2989C21}"/>
          </ac:spMkLst>
        </pc:spChg>
        <pc:spChg chg="mod">
          <ac:chgData name="Mr J Leisk (St Ambrose College)" userId="abc5dc2e-bbe8-4b7b-b7b2-ee7f66c5c43a" providerId="ADAL" clId="{18008590-B5DA-4B09-89AC-915AB34BD685}" dt="2019-09-04T20:29:29.631" v="1381" actId="20577"/>
          <ac:spMkLst>
            <pc:docMk/>
            <pc:sldMk cId="1186051838" sldId="271"/>
            <ac:spMk id="25" creationId="{629B02F3-062D-48A5-A516-F6CD43778D6E}"/>
          </ac:spMkLst>
        </pc:spChg>
        <pc:graphicFrameChg chg="mod modGraphic">
          <ac:chgData name="Mr J Leisk (St Ambrose College)" userId="abc5dc2e-bbe8-4b7b-b7b2-ee7f66c5c43a" providerId="ADAL" clId="{18008590-B5DA-4B09-89AC-915AB34BD685}" dt="2019-09-04T20:10:37.093" v="598" actId="5793"/>
          <ac:graphicFrameMkLst>
            <pc:docMk/>
            <pc:sldMk cId="1186051838" sldId="271"/>
            <ac:graphicFrameMk id="21" creationId="{B6D499D0-0D73-4754-A1C6-20B69150E37A}"/>
          </ac:graphicFrameMkLst>
        </pc:graphicFrameChg>
      </pc:sldChg>
      <pc:sldChg chg="addSp modSp">
        <pc:chgData name="Mr J Leisk (St Ambrose College)" userId="abc5dc2e-bbe8-4b7b-b7b2-ee7f66c5c43a" providerId="ADAL" clId="{18008590-B5DA-4B09-89AC-915AB34BD685}" dt="2019-09-04T20:29:41.689" v="1391" actId="20577"/>
        <pc:sldMkLst>
          <pc:docMk/>
          <pc:sldMk cId="2610356872" sldId="272"/>
        </pc:sldMkLst>
        <pc:spChg chg="mod">
          <ac:chgData name="Mr J Leisk (St Ambrose College)" userId="abc5dc2e-bbe8-4b7b-b7b2-ee7f66c5c43a" providerId="ADAL" clId="{18008590-B5DA-4B09-89AC-915AB34BD685}" dt="2019-09-04T20:29:41.689" v="1391" actId="20577"/>
          <ac:spMkLst>
            <pc:docMk/>
            <pc:sldMk cId="2610356872" sldId="272"/>
            <ac:spMk id="3" creationId="{588BA25F-7B87-4684-B0A4-24B4065F670C}"/>
          </ac:spMkLst>
        </pc:spChg>
        <pc:spChg chg="add">
          <ac:chgData name="Mr J Leisk (St Ambrose College)" userId="abc5dc2e-bbe8-4b7b-b7b2-ee7f66c5c43a" providerId="ADAL" clId="{18008590-B5DA-4B09-89AC-915AB34BD685}" dt="2019-09-04T19:43:41.945" v="386"/>
          <ac:spMkLst>
            <pc:docMk/>
            <pc:sldMk cId="2610356872" sldId="272"/>
            <ac:spMk id="9" creationId="{D502A74E-A502-4BA5-ACB9-ED8EE383F241}"/>
          </ac:spMkLst>
        </pc:spChg>
      </pc:sldChg>
      <pc:sldChg chg="addSp modSp">
        <pc:chgData name="Mr J Leisk (St Ambrose College)" userId="abc5dc2e-bbe8-4b7b-b7b2-ee7f66c5c43a" providerId="ADAL" clId="{18008590-B5DA-4B09-89AC-915AB34BD685}" dt="2019-09-04T20:29:49.587" v="1401" actId="20577"/>
        <pc:sldMkLst>
          <pc:docMk/>
          <pc:sldMk cId="3965688848" sldId="273"/>
        </pc:sldMkLst>
        <pc:spChg chg="add">
          <ac:chgData name="Mr J Leisk (St Ambrose College)" userId="abc5dc2e-bbe8-4b7b-b7b2-ee7f66c5c43a" providerId="ADAL" clId="{18008590-B5DA-4B09-89AC-915AB34BD685}" dt="2019-09-04T19:43:43.787" v="387"/>
          <ac:spMkLst>
            <pc:docMk/>
            <pc:sldMk cId="3965688848" sldId="273"/>
            <ac:spMk id="9" creationId="{9B77D583-E100-4799-A8F4-16BD850F3273}"/>
          </ac:spMkLst>
        </pc:spChg>
        <pc:spChg chg="mod">
          <ac:chgData name="Mr J Leisk (St Ambrose College)" userId="abc5dc2e-bbe8-4b7b-b7b2-ee7f66c5c43a" providerId="ADAL" clId="{18008590-B5DA-4B09-89AC-915AB34BD685}" dt="2019-09-04T20:29:49.587" v="1401" actId="20577"/>
          <ac:spMkLst>
            <pc:docMk/>
            <pc:sldMk cId="3965688848" sldId="273"/>
            <ac:spMk id="25" creationId="{629B02F3-062D-48A5-A516-F6CD43778D6E}"/>
          </ac:spMkLst>
        </pc:spChg>
      </pc:sldChg>
      <pc:sldChg chg="addSp modSp">
        <pc:chgData name="Mr J Leisk (St Ambrose College)" userId="abc5dc2e-bbe8-4b7b-b7b2-ee7f66c5c43a" providerId="ADAL" clId="{18008590-B5DA-4B09-89AC-915AB34BD685}" dt="2019-09-04T20:30:06.634" v="1420" actId="20577"/>
        <pc:sldMkLst>
          <pc:docMk/>
          <pc:sldMk cId="712388462" sldId="274"/>
        </pc:sldMkLst>
        <pc:spChg chg="add">
          <ac:chgData name="Mr J Leisk (St Ambrose College)" userId="abc5dc2e-bbe8-4b7b-b7b2-ee7f66c5c43a" providerId="ADAL" clId="{18008590-B5DA-4B09-89AC-915AB34BD685}" dt="2019-09-04T19:43:45.137" v="388"/>
          <ac:spMkLst>
            <pc:docMk/>
            <pc:sldMk cId="712388462" sldId="274"/>
            <ac:spMk id="11" creationId="{4797BC7C-51DE-489A-8C88-0016E5F7ACBF}"/>
          </ac:spMkLst>
        </pc:spChg>
        <pc:spChg chg="mod">
          <ac:chgData name="Mr J Leisk (St Ambrose College)" userId="abc5dc2e-bbe8-4b7b-b7b2-ee7f66c5c43a" providerId="ADAL" clId="{18008590-B5DA-4B09-89AC-915AB34BD685}" dt="2019-09-04T20:30:06.634" v="1420" actId="20577"/>
          <ac:spMkLst>
            <pc:docMk/>
            <pc:sldMk cId="712388462" sldId="274"/>
            <ac:spMk id="25" creationId="{629B02F3-062D-48A5-A516-F6CD43778D6E}"/>
          </ac:spMkLst>
        </pc:spChg>
      </pc:sldChg>
      <pc:sldChg chg="addSp delSp modSp">
        <pc:chgData name="Mr J Leisk (St Ambrose College)" userId="abc5dc2e-bbe8-4b7b-b7b2-ee7f66c5c43a" providerId="ADAL" clId="{18008590-B5DA-4B09-89AC-915AB34BD685}" dt="2019-09-04T20:30:32.059" v="1440" actId="20577"/>
        <pc:sldMkLst>
          <pc:docMk/>
          <pc:sldMk cId="837172399" sldId="275"/>
        </pc:sldMkLst>
        <pc:spChg chg="add mod">
          <ac:chgData name="Mr J Leisk (St Ambrose College)" userId="abc5dc2e-bbe8-4b7b-b7b2-ee7f66c5c43a" providerId="ADAL" clId="{18008590-B5DA-4B09-89AC-915AB34BD685}" dt="2019-09-04T19:50:50.192" v="428" actId="404"/>
          <ac:spMkLst>
            <pc:docMk/>
            <pc:sldMk cId="837172399" sldId="275"/>
            <ac:spMk id="2" creationId="{FDA8CA4E-DD0C-4689-AC37-5979A1076FE0}"/>
          </ac:spMkLst>
        </pc:spChg>
        <pc:spChg chg="del">
          <ac:chgData name="Mr J Leisk (St Ambrose College)" userId="abc5dc2e-bbe8-4b7b-b7b2-ee7f66c5c43a" providerId="ADAL" clId="{18008590-B5DA-4B09-89AC-915AB34BD685}" dt="2019-09-04T18:08:30.065" v="4" actId="478"/>
          <ac:spMkLst>
            <pc:docMk/>
            <pc:sldMk cId="837172399" sldId="275"/>
            <ac:spMk id="11" creationId="{F6DD50E7-F4F4-47A8-A226-522ED03AE998}"/>
          </ac:spMkLst>
        </pc:spChg>
        <pc:spChg chg="add del mod">
          <ac:chgData name="Mr J Leisk (St Ambrose College)" userId="abc5dc2e-bbe8-4b7b-b7b2-ee7f66c5c43a" providerId="ADAL" clId="{18008590-B5DA-4B09-89AC-915AB34BD685}" dt="2019-09-04T19:49:24.287" v="397" actId="478"/>
          <ac:spMkLst>
            <pc:docMk/>
            <pc:sldMk cId="837172399" sldId="275"/>
            <ac:spMk id="15" creationId="{005EB105-A8D7-45EF-B1EB-FFAAE83D1A48}"/>
          </ac:spMkLst>
        </pc:spChg>
        <pc:spChg chg="add del mod">
          <ac:chgData name="Mr J Leisk (St Ambrose College)" userId="abc5dc2e-bbe8-4b7b-b7b2-ee7f66c5c43a" providerId="ADAL" clId="{18008590-B5DA-4B09-89AC-915AB34BD685}" dt="2019-09-04T18:14:48.197" v="62" actId="478"/>
          <ac:spMkLst>
            <pc:docMk/>
            <pc:sldMk cId="837172399" sldId="275"/>
            <ac:spMk id="16" creationId="{C399A0FA-EFA9-4E68-87C8-0A175C6CC3EB}"/>
          </ac:spMkLst>
        </pc:spChg>
        <pc:spChg chg="add">
          <ac:chgData name="Mr J Leisk (St Ambrose College)" userId="abc5dc2e-bbe8-4b7b-b7b2-ee7f66c5c43a" providerId="ADAL" clId="{18008590-B5DA-4B09-89AC-915AB34BD685}" dt="2019-09-04T19:43:47.088" v="389"/>
          <ac:spMkLst>
            <pc:docMk/>
            <pc:sldMk cId="837172399" sldId="275"/>
            <ac:spMk id="17" creationId="{F8B66331-CB83-4B6A-83BE-0C99CA338EA6}"/>
          </ac:spMkLst>
        </pc:spChg>
        <pc:spChg chg="add mod">
          <ac:chgData name="Mr J Leisk (St Ambrose College)" userId="abc5dc2e-bbe8-4b7b-b7b2-ee7f66c5c43a" providerId="ADAL" clId="{18008590-B5DA-4B09-89AC-915AB34BD685}" dt="2019-09-04T19:49:31.419" v="399" actId="1076"/>
          <ac:spMkLst>
            <pc:docMk/>
            <pc:sldMk cId="837172399" sldId="275"/>
            <ac:spMk id="18" creationId="{4ADD8478-6B39-43C6-B6EE-126D7A2F09D5}"/>
          </ac:spMkLst>
        </pc:spChg>
        <pc:spChg chg="mod">
          <ac:chgData name="Mr J Leisk (St Ambrose College)" userId="abc5dc2e-bbe8-4b7b-b7b2-ee7f66c5c43a" providerId="ADAL" clId="{18008590-B5DA-4B09-89AC-915AB34BD685}" dt="2019-09-04T20:30:32.059" v="1440" actId="20577"/>
          <ac:spMkLst>
            <pc:docMk/>
            <pc:sldMk cId="837172399" sldId="275"/>
            <ac:spMk id="25" creationId="{629B02F3-062D-48A5-A516-F6CD43778D6E}"/>
          </ac:spMkLst>
        </pc:spChg>
        <pc:graphicFrameChg chg="add del">
          <ac:chgData name="Mr J Leisk (St Ambrose College)" userId="abc5dc2e-bbe8-4b7b-b7b2-ee7f66c5c43a" providerId="ADAL" clId="{18008590-B5DA-4B09-89AC-915AB34BD685}" dt="2019-09-04T18:13:28.055" v="45" actId="478"/>
          <ac:graphicFrameMkLst>
            <pc:docMk/>
            <pc:sldMk cId="837172399" sldId="275"/>
            <ac:graphicFrameMk id="13" creationId="{8D3832CC-9A4E-4EB7-AFC1-DA5445B2E9AF}"/>
          </ac:graphicFrameMkLst>
        </pc:graphicFrameChg>
        <pc:graphicFrameChg chg="add del">
          <ac:chgData name="Mr J Leisk (St Ambrose College)" userId="abc5dc2e-bbe8-4b7b-b7b2-ee7f66c5c43a" providerId="ADAL" clId="{18008590-B5DA-4B09-89AC-915AB34BD685}" dt="2019-09-04T18:13:28.055" v="45" actId="478"/>
          <ac:graphicFrameMkLst>
            <pc:docMk/>
            <pc:sldMk cId="837172399" sldId="275"/>
            <ac:graphicFrameMk id="14" creationId="{84E446DF-A2B6-4387-8DFB-145140BB0B74}"/>
          </ac:graphicFrameMkLst>
        </pc:graphicFrameChg>
        <pc:picChg chg="add mod">
          <ac:chgData name="Mr J Leisk (St Ambrose College)" userId="abc5dc2e-bbe8-4b7b-b7b2-ee7f66c5c43a" providerId="ADAL" clId="{18008590-B5DA-4B09-89AC-915AB34BD685}" dt="2019-09-04T19:49:43.340" v="402" actId="1076"/>
          <ac:picMkLst>
            <pc:docMk/>
            <pc:sldMk cId="837172399" sldId="275"/>
            <ac:picMk id="7" creationId="{4B6A2E50-83CF-4602-9D7D-3C3F2489EBD8}"/>
          </ac:picMkLst>
        </pc:picChg>
        <pc:picChg chg="add mod">
          <ac:chgData name="Mr J Leisk (St Ambrose College)" userId="abc5dc2e-bbe8-4b7b-b7b2-ee7f66c5c43a" providerId="ADAL" clId="{18008590-B5DA-4B09-89AC-915AB34BD685}" dt="2019-09-04T19:49:35.479" v="400" actId="14100"/>
          <ac:picMkLst>
            <pc:docMk/>
            <pc:sldMk cId="837172399" sldId="275"/>
            <ac:picMk id="9" creationId="{292DD0F4-27BF-43BE-B9C4-B522927052A2}"/>
          </ac:picMkLst>
        </pc:picChg>
        <pc:picChg chg="add mod">
          <ac:chgData name="Mr J Leisk (St Ambrose College)" userId="abc5dc2e-bbe8-4b7b-b7b2-ee7f66c5c43a" providerId="ADAL" clId="{18008590-B5DA-4B09-89AC-915AB34BD685}" dt="2019-09-04T18:13:59.392" v="54" actId="1076"/>
          <ac:picMkLst>
            <pc:docMk/>
            <pc:sldMk cId="837172399" sldId="275"/>
            <ac:picMk id="10" creationId="{1810E085-2556-4198-BE31-88F8EC6FB6DE}"/>
          </ac:picMkLst>
        </pc:picChg>
      </pc:sldChg>
      <pc:sldChg chg="addSp delSp modSp">
        <pc:chgData name="Mr J Leisk (St Ambrose College)" userId="abc5dc2e-bbe8-4b7b-b7b2-ee7f66c5c43a" providerId="ADAL" clId="{18008590-B5DA-4B09-89AC-915AB34BD685}" dt="2019-09-04T20:30:47.057" v="1460" actId="20577"/>
        <pc:sldMkLst>
          <pc:docMk/>
          <pc:sldMk cId="2680744275" sldId="276"/>
        </pc:sldMkLst>
        <pc:spChg chg="add mod">
          <ac:chgData name="Mr J Leisk (St Ambrose College)" userId="abc5dc2e-bbe8-4b7b-b7b2-ee7f66c5c43a" providerId="ADAL" clId="{18008590-B5DA-4B09-89AC-915AB34BD685}" dt="2019-09-04T18:21:34.491" v="164" actId="20577"/>
          <ac:spMkLst>
            <pc:docMk/>
            <pc:sldMk cId="2680744275" sldId="276"/>
            <ac:spMk id="9" creationId="{DF607CE9-0021-42DD-9A27-A2125A853E1E}"/>
          </ac:spMkLst>
        </pc:spChg>
        <pc:spChg chg="add mod">
          <ac:chgData name="Mr J Leisk (St Ambrose College)" userId="abc5dc2e-bbe8-4b7b-b7b2-ee7f66c5c43a" providerId="ADAL" clId="{18008590-B5DA-4B09-89AC-915AB34BD685}" dt="2019-09-04T18:18:23.532" v="79" actId="1076"/>
          <ac:spMkLst>
            <pc:docMk/>
            <pc:sldMk cId="2680744275" sldId="276"/>
            <ac:spMk id="11" creationId="{F062E976-CBA4-41DF-A9BC-5109E76FBAA8}"/>
          </ac:spMkLst>
        </pc:spChg>
        <pc:spChg chg="add mod">
          <ac:chgData name="Mr J Leisk (St Ambrose College)" userId="abc5dc2e-bbe8-4b7b-b7b2-ee7f66c5c43a" providerId="ADAL" clId="{18008590-B5DA-4B09-89AC-915AB34BD685}" dt="2019-09-04T18:20:40.947" v="108" actId="1076"/>
          <ac:spMkLst>
            <pc:docMk/>
            <pc:sldMk cId="2680744275" sldId="276"/>
            <ac:spMk id="13" creationId="{D6C08D45-C6E7-4B93-8684-8DBBDE152FC3}"/>
          </ac:spMkLst>
        </pc:spChg>
        <pc:spChg chg="add mod">
          <ac:chgData name="Mr J Leisk (St Ambrose College)" userId="abc5dc2e-bbe8-4b7b-b7b2-ee7f66c5c43a" providerId="ADAL" clId="{18008590-B5DA-4B09-89AC-915AB34BD685}" dt="2019-09-04T18:20:57.156" v="119" actId="1035"/>
          <ac:spMkLst>
            <pc:docMk/>
            <pc:sldMk cId="2680744275" sldId="276"/>
            <ac:spMk id="14" creationId="{06360287-25D3-405F-B03D-40145350C975}"/>
          </ac:spMkLst>
        </pc:spChg>
        <pc:spChg chg="add mod">
          <ac:chgData name="Mr J Leisk (St Ambrose College)" userId="abc5dc2e-bbe8-4b7b-b7b2-ee7f66c5c43a" providerId="ADAL" clId="{18008590-B5DA-4B09-89AC-915AB34BD685}" dt="2019-09-04T18:20:40.947" v="108" actId="1076"/>
          <ac:spMkLst>
            <pc:docMk/>
            <pc:sldMk cId="2680744275" sldId="276"/>
            <ac:spMk id="16" creationId="{4C88FA1E-BDEB-4684-9AA6-AEEFF1F5538D}"/>
          </ac:spMkLst>
        </pc:spChg>
        <pc:spChg chg="add mod">
          <ac:chgData name="Mr J Leisk (St Ambrose College)" userId="abc5dc2e-bbe8-4b7b-b7b2-ee7f66c5c43a" providerId="ADAL" clId="{18008590-B5DA-4B09-89AC-915AB34BD685}" dt="2019-09-04T18:20:40.947" v="108" actId="1076"/>
          <ac:spMkLst>
            <pc:docMk/>
            <pc:sldMk cId="2680744275" sldId="276"/>
            <ac:spMk id="17" creationId="{8276DFE2-B028-4821-A6E2-D51A9383B29D}"/>
          </ac:spMkLst>
        </pc:spChg>
        <pc:spChg chg="add mod">
          <ac:chgData name="Mr J Leisk (St Ambrose College)" userId="abc5dc2e-bbe8-4b7b-b7b2-ee7f66c5c43a" providerId="ADAL" clId="{18008590-B5DA-4B09-89AC-915AB34BD685}" dt="2019-09-04T18:22:52.143" v="171" actId="1076"/>
          <ac:spMkLst>
            <pc:docMk/>
            <pc:sldMk cId="2680744275" sldId="276"/>
            <ac:spMk id="20" creationId="{8179A82E-FA4D-4309-9D41-3830C2341B85}"/>
          </ac:spMkLst>
        </pc:spChg>
        <pc:spChg chg="add mod">
          <ac:chgData name="Mr J Leisk (St Ambrose College)" userId="abc5dc2e-bbe8-4b7b-b7b2-ee7f66c5c43a" providerId="ADAL" clId="{18008590-B5DA-4B09-89AC-915AB34BD685}" dt="2019-09-04T18:22:52.143" v="171" actId="1076"/>
          <ac:spMkLst>
            <pc:docMk/>
            <pc:sldMk cId="2680744275" sldId="276"/>
            <ac:spMk id="24" creationId="{602C4B40-52A5-448E-AF71-F2456609CFC7}"/>
          </ac:spMkLst>
        </pc:spChg>
        <pc:spChg chg="mod">
          <ac:chgData name="Mr J Leisk (St Ambrose College)" userId="abc5dc2e-bbe8-4b7b-b7b2-ee7f66c5c43a" providerId="ADAL" clId="{18008590-B5DA-4B09-89AC-915AB34BD685}" dt="2019-09-04T20:30:47.057" v="1460" actId="20577"/>
          <ac:spMkLst>
            <pc:docMk/>
            <pc:sldMk cId="2680744275" sldId="276"/>
            <ac:spMk id="25" creationId="{629B02F3-062D-48A5-A516-F6CD43778D6E}"/>
          </ac:spMkLst>
        </pc:spChg>
        <pc:spChg chg="add">
          <ac:chgData name="Mr J Leisk (St Ambrose College)" userId="abc5dc2e-bbe8-4b7b-b7b2-ee7f66c5c43a" providerId="ADAL" clId="{18008590-B5DA-4B09-89AC-915AB34BD685}" dt="2019-09-04T19:43:49.503" v="390"/>
          <ac:spMkLst>
            <pc:docMk/>
            <pc:sldMk cId="2680744275" sldId="276"/>
            <ac:spMk id="26" creationId="{B10C4FFF-BD91-4300-BAE7-60936483E9D0}"/>
          </ac:spMkLst>
        </pc:spChg>
        <pc:graphicFrameChg chg="del">
          <ac:chgData name="Mr J Leisk (St Ambrose College)" userId="abc5dc2e-bbe8-4b7b-b7b2-ee7f66c5c43a" providerId="ADAL" clId="{18008590-B5DA-4B09-89AC-915AB34BD685}" dt="2019-09-04T18:17:39.808" v="72" actId="478"/>
          <ac:graphicFrameMkLst>
            <pc:docMk/>
            <pc:sldMk cId="2680744275" sldId="276"/>
            <ac:graphicFrameMk id="6" creationId="{088834E1-AF09-4195-BF84-0F008438D021}"/>
          </ac:graphicFrameMkLst>
        </pc:graphicFrameChg>
        <pc:graphicFrameChg chg="del">
          <ac:chgData name="Mr J Leisk (St Ambrose College)" userId="abc5dc2e-bbe8-4b7b-b7b2-ee7f66c5c43a" providerId="ADAL" clId="{18008590-B5DA-4B09-89AC-915AB34BD685}" dt="2019-09-04T18:17:39.808" v="72" actId="478"/>
          <ac:graphicFrameMkLst>
            <pc:docMk/>
            <pc:sldMk cId="2680744275" sldId="276"/>
            <ac:graphicFrameMk id="7" creationId="{4B6E2613-7623-4758-BCE3-B8A95D5FA6CD}"/>
          </ac:graphicFrameMkLst>
        </pc:graphicFrameChg>
        <pc:picChg chg="add del mod">
          <ac:chgData name="Mr J Leisk (St Ambrose College)" userId="abc5dc2e-bbe8-4b7b-b7b2-ee7f66c5c43a" providerId="ADAL" clId="{18008590-B5DA-4B09-89AC-915AB34BD685}" dt="2019-09-04T19:43:52.602" v="391" actId="478"/>
          <ac:picMkLst>
            <pc:docMk/>
            <pc:sldMk cId="2680744275" sldId="276"/>
            <ac:picMk id="10" creationId="{4009C3EF-B511-4CDB-A79D-74F98094223B}"/>
          </ac:picMkLst>
        </pc:picChg>
        <pc:cxnChg chg="add mod">
          <ac:chgData name="Mr J Leisk (St Ambrose College)" userId="abc5dc2e-bbe8-4b7b-b7b2-ee7f66c5c43a" providerId="ADAL" clId="{18008590-B5DA-4B09-89AC-915AB34BD685}" dt="2019-09-04T18:19:18.128" v="85" actId="14100"/>
          <ac:cxnSpMkLst>
            <pc:docMk/>
            <pc:sldMk cId="2680744275" sldId="276"/>
            <ac:cxnSpMk id="3" creationId="{0E31A062-9F7F-48EB-BDC9-AF852400F3CF}"/>
          </ac:cxnSpMkLst>
        </pc:cxnChg>
        <pc:cxnChg chg="add mod">
          <ac:chgData name="Mr J Leisk (St Ambrose College)" userId="abc5dc2e-bbe8-4b7b-b7b2-ee7f66c5c43a" providerId="ADAL" clId="{18008590-B5DA-4B09-89AC-915AB34BD685}" dt="2019-09-04T18:22:52.143" v="171" actId="1076"/>
          <ac:cxnSpMkLst>
            <pc:docMk/>
            <pc:sldMk cId="2680744275" sldId="276"/>
            <ac:cxnSpMk id="19" creationId="{05009565-3441-4482-AA26-B59A269B558C}"/>
          </ac:cxnSpMkLst>
        </pc:cxnChg>
        <pc:cxnChg chg="add mod">
          <ac:chgData name="Mr J Leisk (St Ambrose College)" userId="abc5dc2e-bbe8-4b7b-b7b2-ee7f66c5c43a" providerId="ADAL" clId="{18008590-B5DA-4B09-89AC-915AB34BD685}" dt="2019-09-04T18:23:16.761" v="174" actId="208"/>
          <ac:cxnSpMkLst>
            <pc:docMk/>
            <pc:sldMk cId="2680744275" sldId="276"/>
            <ac:cxnSpMk id="22" creationId="{AB9E299F-D7AB-4727-8C5B-90D4B6B25D29}"/>
          </ac:cxnSpMkLst>
        </pc:cxnChg>
      </pc:sldChg>
      <pc:sldChg chg="addSp delSp modSp">
        <pc:chgData name="Mr J Leisk (St Ambrose College)" userId="abc5dc2e-bbe8-4b7b-b7b2-ee7f66c5c43a" providerId="ADAL" clId="{18008590-B5DA-4B09-89AC-915AB34BD685}" dt="2019-09-04T20:30:58.166" v="1461" actId="20577"/>
        <pc:sldMkLst>
          <pc:docMk/>
          <pc:sldMk cId="3755722369" sldId="277"/>
        </pc:sldMkLst>
        <pc:spChg chg="add del mod">
          <ac:chgData name="Mr J Leisk (St Ambrose College)" userId="abc5dc2e-bbe8-4b7b-b7b2-ee7f66c5c43a" providerId="ADAL" clId="{18008590-B5DA-4B09-89AC-915AB34BD685}" dt="2019-09-04T18:29:19.185" v="223"/>
          <ac:spMkLst>
            <pc:docMk/>
            <pc:sldMk cId="3755722369" sldId="277"/>
            <ac:spMk id="4" creationId="{B112C05D-EFA0-4891-AB44-CD7D84F36804}"/>
          </ac:spMkLst>
        </pc:spChg>
        <pc:spChg chg="del">
          <ac:chgData name="Mr J Leisk (St Ambrose College)" userId="abc5dc2e-bbe8-4b7b-b7b2-ee7f66c5c43a" providerId="ADAL" clId="{18008590-B5DA-4B09-89AC-915AB34BD685}" dt="2019-09-04T18:26:16.916" v="175" actId="478"/>
          <ac:spMkLst>
            <pc:docMk/>
            <pc:sldMk cId="3755722369" sldId="277"/>
            <ac:spMk id="6" creationId="{2C5B3EFF-6DFF-4030-9C05-14F6641F67CE}"/>
          </ac:spMkLst>
        </pc:spChg>
        <pc:spChg chg="add mod">
          <ac:chgData name="Mr J Leisk (St Ambrose College)" userId="abc5dc2e-bbe8-4b7b-b7b2-ee7f66c5c43a" providerId="ADAL" clId="{18008590-B5DA-4B09-89AC-915AB34BD685}" dt="2019-09-04T18:32:25.290" v="278" actId="14100"/>
          <ac:spMkLst>
            <pc:docMk/>
            <pc:sldMk cId="3755722369" sldId="277"/>
            <ac:spMk id="9" creationId="{3B70B5FC-90FE-4FDA-9AB4-83667850F0A4}"/>
          </ac:spMkLst>
        </pc:spChg>
        <pc:spChg chg="add">
          <ac:chgData name="Mr J Leisk (St Ambrose College)" userId="abc5dc2e-bbe8-4b7b-b7b2-ee7f66c5c43a" providerId="ADAL" clId="{18008590-B5DA-4B09-89AC-915AB34BD685}" dt="2019-09-04T19:43:54.454" v="392"/>
          <ac:spMkLst>
            <pc:docMk/>
            <pc:sldMk cId="3755722369" sldId="277"/>
            <ac:spMk id="15" creationId="{B78A4E31-6CF1-4A3A-818F-18830A46ED0C}"/>
          </ac:spMkLst>
        </pc:spChg>
        <pc:spChg chg="mod">
          <ac:chgData name="Mr J Leisk (St Ambrose College)" userId="abc5dc2e-bbe8-4b7b-b7b2-ee7f66c5c43a" providerId="ADAL" clId="{18008590-B5DA-4B09-89AC-915AB34BD685}" dt="2019-09-04T20:30:58.166" v="1461" actId="20577"/>
          <ac:spMkLst>
            <pc:docMk/>
            <pc:sldMk cId="3755722369" sldId="277"/>
            <ac:spMk id="25" creationId="{629B02F3-062D-48A5-A516-F6CD43778D6E}"/>
          </ac:spMkLst>
        </pc:spChg>
        <pc:graphicFrameChg chg="add mod modGraphic">
          <ac:chgData name="Mr J Leisk (St Ambrose College)" userId="abc5dc2e-bbe8-4b7b-b7b2-ee7f66c5c43a" providerId="ADAL" clId="{18008590-B5DA-4B09-89AC-915AB34BD685}" dt="2019-09-04T20:17:01.173" v="1096" actId="20577"/>
          <ac:graphicFrameMkLst>
            <pc:docMk/>
            <pc:sldMk cId="3755722369" sldId="277"/>
            <ac:graphicFrameMk id="13" creationId="{7A13B775-4EF0-4FD7-91A5-8A8A6AC1FDA5}"/>
          </ac:graphicFrameMkLst>
        </pc:graphicFrameChg>
        <pc:graphicFrameChg chg="add mod">
          <ac:chgData name="Mr J Leisk (St Ambrose College)" userId="abc5dc2e-bbe8-4b7b-b7b2-ee7f66c5c43a" providerId="ADAL" clId="{18008590-B5DA-4B09-89AC-915AB34BD685}" dt="2019-09-04T18:31:32.271" v="266" actId="1035"/>
          <ac:graphicFrameMkLst>
            <pc:docMk/>
            <pc:sldMk cId="3755722369" sldId="277"/>
            <ac:graphicFrameMk id="14" creationId="{3BEB4556-59A9-42A5-B42A-BC155DDE9930}"/>
          </ac:graphicFrameMkLst>
        </pc:graphicFrameChg>
        <pc:picChg chg="add del mod modCrop">
          <ac:chgData name="Mr J Leisk (St Ambrose College)" userId="abc5dc2e-bbe8-4b7b-b7b2-ee7f66c5c43a" providerId="ADAL" clId="{18008590-B5DA-4B09-89AC-915AB34BD685}" dt="2019-09-04T18:29:19.185" v="223"/>
          <ac:picMkLst>
            <pc:docMk/>
            <pc:sldMk cId="3755722369" sldId="277"/>
            <ac:picMk id="3" creationId="{4BF5559D-123D-4BEB-96C4-301D056DCB5F}"/>
          </ac:picMkLst>
        </pc:picChg>
        <pc:picChg chg="add mod">
          <ac:chgData name="Mr J Leisk (St Ambrose College)" userId="abc5dc2e-bbe8-4b7b-b7b2-ee7f66c5c43a" providerId="ADAL" clId="{18008590-B5DA-4B09-89AC-915AB34BD685}" dt="2019-09-04T18:31:29.132" v="261" actId="1076"/>
          <ac:picMkLst>
            <pc:docMk/>
            <pc:sldMk cId="3755722369" sldId="277"/>
            <ac:picMk id="5" creationId="{7871C0C5-DEED-4322-8D6A-2BF22E68E517}"/>
          </ac:picMkLst>
        </pc:picChg>
        <pc:picChg chg="add mod">
          <ac:chgData name="Mr J Leisk (St Ambrose College)" userId="abc5dc2e-bbe8-4b7b-b7b2-ee7f66c5c43a" providerId="ADAL" clId="{18008590-B5DA-4B09-89AC-915AB34BD685}" dt="2019-09-04T18:32:27.695" v="280" actId="1038"/>
          <ac:picMkLst>
            <pc:docMk/>
            <pc:sldMk cId="3755722369" sldId="277"/>
            <ac:picMk id="7" creationId="{ECCC999B-3AEB-4350-9094-9BFA8D43AB6E}"/>
          </ac:picMkLst>
        </pc:picChg>
      </pc:sldChg>
      <pc:sldChg chg="addSp delSp modSp">
        <pc:chgData name="Mr J Leisk (St Ambrose College)" userId="abc5dc2e-bbe8-4b7b-b7b2-ee7f66c5c43a" providerId="ADAL" clId="{18008590-B5DA-4B09-89AC-915AB34BD685}" dt="2019-09-04T20:31:24.423" v="1486" actId="20577"/>
        <pc:sldMkLst>
          <pc:docMk/>
          <pc:sldMk cId="1793693928" sldId="278"/>
        </pc:sldMkLst>
        <pc:spChg chg="add mod">
          <ac:chgData name="Mr J Leisk (St Ambrose College)" userId="abc5dc2e-bbe8-4b7b-b7b2-ee7f66c5c43a" providerId="ADAL" clId="{18008590-B5DA-4B09-89AC-915AB34BD685}" dt="2019-09-04T18:55:31.579" v="283" actId="164"/>
          <ac:spMkLst>
            <pc:docMk/>
            <pc:sldMk cId="1793693928" sldId="278"/>
            <ac:spMk id="10" creationId="{BB9D85F1-60C0-42D0-9CED-73F00B850363}"/>
          </ac:spMkLst>
        </pc:spChg>
        <pc:spChg chg="add mod">
          <ac:chgData name="Mr J Leisk (St Ambrose College)" userId="abc5dc2e-bbe8-4b7b-b7b2-ee7f66c5c43a" providerId="ADAL" clId="{18008590-B5DA-4B09-89AC-915AB34BD685}" dt="2019-09-04T18:55:31.579" v="283" actId="164"/>
          <ac:spMkLst>
            <pc:docMk/>
            <pc:sldMk cId="1793693928" sldId="278"/>
            <ac:spMk id="11" creationId="{CCB9D7A3-C121-4D61-BA4B-6A43B2ED59A9}"/>
          </ac:spMkLst>
        </pc:spChg>
        <pc:spChg chg="add mod">
          <ac:chgData name="Mr J Leisk (St Ambrose College)" userId="abc5dc2e-bbe8-4b7b-b7b2-ee7f66c5c43a" providerId="ADAL" clId="{18008590-B5DA-4B09-89AC-915AB34BD685}" dt="2019-09-04T19:16:35.123" v="345" actId="14100"/>
          <ac:spMkLst>
            <pc:docMk/>
            <pc:sldMk cId="1793693928" sldId="278"/>
            <ac:spMk id="15" creationId="{474A85B5-63F1-4765-85C5-BAEA28E896A8}"/>
          </ac:spMkLst>
        </pc:spChg>
        <pc:spChg chg="add">
          <ac:chgData name="Mr J Leisk (St Ambrose College)" userId="abc5dc2e-bbe8-4b7b-b7b2-ee7f66c5c43a" providerId="ADAL" clId="{18008590-B5DA-4B09-89AC-915AB34BD685}" dt="2019-09-04T19:43:56.691" v="393"/>
          <ac:spMkLst>
            <pc:docMk/>
            <pc:sldMk cId="1793693928" sldId="278"/>
            <ac:spMk id="17" creationId="{80F84DEC-4CB8-4B4F-8A93-46419A74F116}"/>
          </ac:spMkLst>
        </pc:spChg>
        <pc:spChg chg="mod">
          <ac:chgData name="Mr J Leisk (St Ambrose College)" userId="abc5dc2e-bbe8-4b7b-b7b2-ee7f66c5c43a" providerId="ADAL" clId="{18008590-B5DA-4B09-89AC-915AB34BD685}" dt="2019-09-04T20:31:24.423" v="1486" actId="20577"/>
          <ac:spMkLst>
            <pc:docMk/>
            <pc:sldMk cId="1793693928" sldId="278"/>
            <ac:spMk id="25" creationId="{629B02F3-062D-48A5-A516-F6CD43778D6E}"/>
          </ac:spMkLst>
        </pc:spChg>
        <pc:grpChg chg="add mod">
          <ac:chgData name="Mr J Leisk (St Ambrose College)" userId="abc5dc2e-bbe8-4b7b-b7b2-ee7f66c5c43a" providerId="ADAL" clId="{18008590-B5DA-4B09-89AC-915AB34BD685}" dt="2019-09-04T18:59:11.419" v="300" actId="1076"/>
          <ac:grpSpMkLst>
            <pc:docMk/>
            <pc:sldMk cId="1793693928" sldId="278"/>
            <ac:grpSpMk id="2" creationId="{16B3A3E9-42EC-4FD4-96D3-9B6B496A734D}"/>
          </ac:grpSpMkLst>
        </pc:grpChg>
        <pc:graphicFrameChg chg="mod modGraphic">
          <ac:chgData name="Mr J Leisk (St Ambrose College)" userId="abc5dc2e-bbe8-4b7b-b7b2-ee7f66c5c43a" providerId="ADAL" clId="{18008590-B5DA-4B09-89AC-915AB34BD685}" dt="2019-09-04T20:19:31.777" v="1179" actId="20577"/>
          <ac:graphicFrameMkLst>
            <pc:docMk/>
            <pc:sldMk cId="1793693928" sldId="278"/>
            <ac:graphicFrameMk id="6" creationId="{088834E1-AF09-4195-BF84-0F008438D021}"/>
          </ac:graphicFrameMkLst>
        </pc:graphicFrameChg>
        <pc:picChg chg="add del mod">
          <ac:chgData name="Mr J Leisk (St Ambrose College)" userId="abc5dc2e-bbe8-4b7b-b7b2-ee7f66c5c43a" providerId="ADAL" clId="{18008590-B5DA-4B09-89AC-915AB34BD685}" dt="2019-09-04T18:58:46.163" v="294" actId="478"/>
          <ac:picMkLst>
            <pc:docMk/>
            <pc:sldMk cId="1793693928" sldId="278"/>
            <ac:picMk id="3" creationId="{5F007043-8B9F-4A62-95DB-CC93C267BA71}"/>
          </ac:picMkLst>
        </pc:picChg>
        <pc:picChg chg="add del mod">
          <ac:chgData name="Mr J Leisk (St Ambrose College)" userId="abc5dc2e-bbe8-4b7b-b7b2-ee7f66c5c43a" providerId="ADAL" clId="{18008590-B5DA-4B09-89AC-915AB34BD685}" dt="2019-09-04T19:16:39.291" v="346" actId="478"/>
          <ac:picMkLst>
            <pc:docMk/>
            <pc:sldMk cId="1793693928" sldId="278"/>
            <ac:picMk id="4" creationId="{E71E0C86-2FFB-462B-9319-AF9B97BA40B1}"/>
          </ac:picMkLst>
        </pc:picChg>
        <pc:picChg chg="add mod">
          <ac:chgData name="Mr J Leisk (St Ambrose College)" userId="abc5dc2e-bbe8-4b7b-b7b2-ee7f66c5c43a" providerId="ADAL" clId="{18008590-B5DA-4B09-89AC-915AB34BD685}" dt="2019-09-04T19:16:31.733" v="344" actId="1076"/>
          <ac:picMkLst>
            <pc:docMk/>
            <pc:sldMk cId="1793693928" sldId="278"/>
            <ac:picMk id="16" creationId="{55F35BC9-DD16-4307-A20C-201017D0361A}"/>
          </ac:picMkLst>
        </pc:picChg>
        <pc:picChg chg="add del">
          <ac:chgData name="Mr J Leisk (St Ambrose College)" userId="abc5dc2e-bbe8-4b7b-b7b2-ee7f66c5c43a" providerId="ADAL" clId="{18008590-B5DA-4B09-89AC-915AB34BD685}" dt="2019-09-04T18:57:33.475" v="290"/>
          <ac:picMkLst>
            <pc:docMk/>
            <pc:sldMk cId="1793693928" sldId="278"/>
            <ac:picMk id="2050" creationId="{850E149E-A789-4398-A2C8-EB2CC6803FF5}"/>
          </ac:picMkLst>
        </pc:picChg>
        <pc:cxnChg chg="add mod">
          <ac:chgData name="Mr J Leisk (St Ambrose College)" userId="abc5dc2e-bbe8-4b7b-b7b2-ee7f66c5c43a" providerId="ADAL" clId="{18008590-B5DA-4B09-89AC-915AB34BD685}" dt="2019-09-04T18:55:31.579" v="283" actId="164"/>
          <ac:cxnSpMkLst>
            <pc:docMk/>
            <pc:sldMk cId="1793693928" sldId="278"/>
            <ac:cxnSpMk id="9" creationId="{B9E4E7C4-E55C-45C0-8542-12D19D58F570}"/>
          </ac:cxnSpMkLst>
        </pc:cxnChg>
      </pc:sldChg>
      <pc:sldChg chg="add del">
        <pc:chgData name="Mr J Leisk (St Ambrose College)" userId="abc5dc2e-bbe8-4b7b-b7b2-ee7f66c5c43a" providerId="ADAL" clId="{18008590-B5DA-4B09-89AC-915AB34BD685}" dt="2019-09-04T19:20:08.077" v="351" actId="2696"/>
        <pc:sldMkLst>
          <pc:docMk/>
          <pc:sldMk cId="2536745336" sldId="279"/>
        </pc:sldMkLst>
      </pc:sldChg>
      <pc:sldChg chg="modSp add">
        <pc:chgData name="Mr J Leisk (St Ambrose College)" userId="abc5dc2e-bbe8-4b7b-b7b2-ee7f66c5c43a" providerId="ADAL" clId="{18008590-B5DA-4B09-89AC-915AB34BD685}" dt="2019-09-04T20:44:12.870" v="1957" actId="6549"/>
        <pc:sldMkLst>
          <pc:docMk/>
          <pc:sldMk cId="3819625920" sldId="280"/>
        </pc:sldMkLst>
        <pc:graphicFrameChg chg="mod modGraphic">
          <ac:chgData name="Mr J Leisk (St Ambrose College)" userId="abc5dc2e-bbe8-4b7b-b7b2-ee7f66c5c43a" providerId="ADAL" clId="{18008590-B5DA-4B09-89AC-915AB34BD685}" dt="2019-09-04T20:42:57.377" v="1881" actId="20577"/>
          <ac:graphicFrameMkLst>
            <pc:docMk/>
            <pc:sldMk cId="3819625920" sldId="280"/>
            <ac:graphicFrameMk id="2" creationId="{37C6088A-E4F6-4ECE-8B8E-F07CA574FC20}"/>
          </ac:graphicFrameMkLst>
        </pc:graphicFrameChg>
        <pc:graphicFrameChg chg="modGraphic">
          <ac:chgData name="Mr J Leisk (St Ambrose College)" userId="abc5dc2e-bbe8-4b7b-b7b2-ee7f66c5c43a" providerId="ADAL" clId="{18008590-B5DA-4B09-89AC-915AB34BD685}" dt="2019-09-04T20:44:12.870" v="1957" actId="6549"/>
          <ac:graphicFrameMkLst>
            <pc:docMk/>
            <pc:sldMk cId="3819625920" sldId="280"/>
            <ac:graphicFrameMk id="8" creationId="{334E5798-692F-454A-A1C4-0108602CAC4A}"/>
          </ac:graphicFrameMkLst>
        </pc:graphicFrame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913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97313" y="0"/>
            <a:ext cx="2982912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0F1F68-8297-4617-9967-7043435F2944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501188"/>
            <a:ext cx="2982913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97313" y="9501188"/>
            <a:ext cx="2982912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FB8813-5B5E-4B7B-B787-A9AF83F04C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775982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913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7313" y="0"/>
            <a:ext cx="2982912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1E95A2-458A-4BEF-807E-FC6EE96CE0D6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47900" y="1250950"/>
            <a:ext cx="2387600" cy="33750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975" y="4813300"/>
            <a:ext cx="5505450" cy="39385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01188"/>
            <a:ext cx="2982913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7313" y="9501188"/>
            <a:ext cx="2982912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6BE5FC-6B9D-4BDA-B7A7-E0CCA87157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96731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C9E86-B858-4EFE-93EC-077A45DE57F9}" type="datetime1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09431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D7970-E818-45F8-88C2-58779E8C1504}" type="datetime1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9388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0B0F0-CC9C-48F9-BDB0-2CD40F38F75A}" type="datetime1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6389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31A3B-E12E-4B9F-8377-C51C4B819140}" type="datetime1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3707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8BFBC-455B-4D80-A50B-E4AABA0519C8}" type="datetime1">
              <a:rPr lang="en-GB" smtClean="0"/>
              <a:t>29/01/2021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454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F4653-70C8-49E7-8A7A-FB830AE99A84}" type="datetime1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35176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C8CFC-C954-4D30-9F8B-D7FD4FEC9E4F}" type="datetime1">
              <a:rPr lang="en-GB" smtClean="0"/>
              <a:t>29/01/2021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19260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8A21B-19FA-411C-A6C9-622ECC126EFD}" type="datetime1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228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90866-8BB9-42C3-9E46-874BDAC22E71}" type="datetime1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81911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725B3-4F29-4EA5-86C3-7942D7EC05C7}" type="datetime1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70853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2C55F-74DC-4181-942B-4B00C420B844}" type="datetime1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284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C6A5B2-8572-4D41-B0AF-ECE756A9F6BF}" type="datetime1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ectangle: Rounded Corners 11">
            <a:extLst>
              <a:ext uri="{FF2B5EF4-FFF2-40B4-BE49-F238E27FC236}">
                <a16:creationId xmlns:a16="http://schemas.microsoft.com/office/drawing/2014/main" id="{A1682120-272A-40A5-92F5-ED2AC8E74DC8}"/>
              </a:ext>
            </a:extLst>
          </p:cNvPr>
          <p:cNvSpPr/>
          <p:nvPr userDrawn="1"/>
        </p:nvSpPr>
        <p:spPr>
          <a:xfrm>
            <a:off x="383494" y="391885"/>
            <a:ext cx="6792686" cy="9517843"/>
          </a:xfrm>
          <a:prstGeom prst="roundRect">
            <a:avLst>
              <a:gd name="adj" fmla="val 4348"/>
            </a:avLst>
          </a:pr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10006013"/>
            <a:ext cx="7559675" cy="685800"/>
          </a:xfrm>
          <a:prstGeom prst="rect">
            <a:avLst/>
          </a:prstGeom>
          <a:effectLst>
            <a:softEdge rad="101600"/>
          </a:effectLst>
        </p:spPr>
      </p:pic>
    </p:spTree>
    <p:extLst>
      <p:ext uri="{BB962C8B-B14F-4D97-AF65-F5344CB8AC3E}">
        <p14:creationId xmlns:p14="http://schemas.microsoft.com/office/powerpoint/2010/main" val="1714607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160F7BB-3096-4457-BB9D-8363DB1F1A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617" y="1270000"/>
            <a:ext cx="6792685" cy="11684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89618" y="1397000"/>
            <a:ext cx="653188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</a:rPr>
              <a:t>GCSE Physical Education Paper </a:t>
            </a:r>
            <a:r>
              <a:rPr lang="en-US" sz="2000" b="1" dirty="0" smtClean="0">
                <a:solidFill>
                  <a:srgbClr val="FFFF00"/>
                </a:solidFill>
              </a:rPr>
              <a:t>1 Section 1a</a:t>
            </a:r>
            <a:endParaRPr lang="en-US" sz="2000" b="1" dirty="0" smtClean="0">
              <a:solidFill>
                <a:srgbClr val="FFFF00"/>
              </a:solidFill>
            </a:endParaRPr>
          </a:p>
          <a:p>
            <a:endParaRPr lang="en-GB" sz="2000" b="1" dirty="0">
              <a:solidFill>
                <a:srgbClr val="FFFF00"/>
              </a:solidFill>
            </a:endParaRPr>
          </a:p>
          <a:p>
            <a:r>
              <a:rPr lang="en-GB" sz="2000" b="1" dirty="0" smtClean="0">
                <a:solidFill>
                  <a:srgbClr val="FFFF00"/>
                </a:solidFill>
              </a:rPr>
              <a:t>Knowledge Organiser</a:t>
            </a:r>
            <a:endParaRPr lang="en-US" sz="2000" b="1" dirty="0" smtClean="0">
              <a:solidFill>
                <a:srgbClr val="FFFF00"/>
              </a:solidFill>
            </a:endParaRPr>
          </a:p>
          <a:p>
            <a:endParaRPr lang="en-GB" b="1" dirty="0">
              <a:solidFill>
                <a:srgbClr val="FFFF00"/>
              </a:solidFill>
            </a:endParaRPr>
          </a:p>
          <a:p>
            <a:endParaRPr lang="en-US" dirty="0">
              <a:solidFill>
                <a:srgbClr val="FFFF00"/>
              </a:solidFill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245829"/>
              </p:ext>
            </p:extLst>
          </p:nvPr>
        </p:nvGraphicFramePr>
        <p:xfrm>
          <a:off x="833208" y="2565400"/>
          <a:ext cx="5905501" cy="15696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9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558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3217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solidFill>
                            <a:schemeClr val="tx1"/>
                          </a:solidFill>
                        </a:rPr>
                        <a:t>R</a:t>
                      </a:r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 marL="56598" marR="56598" marT="28299" marB="282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GB" sz="900" b="1" dirty="0" smtClean="0">
                          <a:solidFill>
                            <a:schemeClr val="tx1"/>
                          </a:solidFill>
                        </a:rPr>
                        <a:t>I</a:t>
                      </a:r>
                      <a:r>
                        <a:rPr lang="en-GB" sz="900" b="1" baseline="0" dirty="0" smtClean="0">
                          <a:solidFill>
                            <a:schemeClr val="tx1"/>
                          </a:solidFill>
                        </a:rPr>
                        <a:t> am not confident with this work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en-GB" sz="900" b="1" dirty="0" smtClean="0">
                          <a:solidFill>
                            <a:schemeClr val="tx1"/>
                          </a:solidFill>
                        </a:rPr>
                        <a:t>I am completely unsure what to do next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en-GB" sz="900" b="1" dirty="0" smtClean="0">
                          <a:solidFill>
                            <a:schemeClr val="tx1"/>
                          </a:solidFill>
                        </a:rPr>
                        <a:t>I have tried</a:t>
                      </a:r>
                      <a:r>
                        <a:rPr lang="en-GB" sz="900" b="1" baseline="0" dirty="0" smtClean="0">
                          <a:solidFill>
                            <a:schemeClr val="tx1"/>
                          </a:solidFill>
                        </a:rPr>
                        <a:t> to find help independently using the text book and internet but still need help</a:t>
                      </a:r>
                      <a:endParaRPr lang="en-GB" sz="9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56598" marR="56598" marT="28299" marB="282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3217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 marL="56598" marR="56598" marT="28299" marB="282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dirty="0" smtClean="0"/>
                        <a:t>I</a:t>
                      </a:r>
                      <a:r>
                        <a:rPr lang="en-GB" sz="900" b="1" baseline="0" dirty="0" smtClean="0"/>
                        <a:t> am almost confident with this work</a:t>
                      </a:r>
                    </a:p>
                    <a:p>
                      <a:r>
                        <a:rPr lang="en-GB" sz="900" b="1" baseline="0" dirty="0" smtClean="0"/>
                        <a:t>I need to clarify exactly what to do next</a:t>
                      </a:r>
                    </a:p>
                    <a:p>
                      <a:r>
                        <a:rPr lang="en-GB" sz="900" b="1" baseline="0" dirty="0" smtClean="0"/>
                        <a:t>I have tried seeking additional help, but would like further advice</a:t>
                      </a:r>
                      <a:endParaRPr lang="en-GB" sz="900" b="1" dirty="0"/>
                    </a:p>
                  </a:txBody>
                  <a:tcPr marL="56598" marR="56598" marT="28299" marB="282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3217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solidFill>
                            <a:schemeClr val="tx1"/>
                          </a:solidFill>
                        </a:rPr>
                        <a:t>G</a:t>
                      </a:r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 marL="56598" marR="56598" marT="28299" marB="282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dirty="0" smtClean="0"/>
                        <a:t>I am confident with this work</a:t>
                      </a:r>
                    </a:p>
                    <a:p>
                      <a:r>
                        <a:rPr lang="en-GB" sz="900" b="1" dirty="0" smtClean="0"/>
                        <a:t>I know what I need to do next</a:t>
                      </a:r>
                    </a:p>
                    <a:p>
                      <a:r>
                        <a:rPr lang="en-GB" sz="900" b="1" dirty="0" smtClean="0"/>
                        <a:t>I have all the additional help I need</a:t>
                      </a:r>
                      <a:endParaRPr lang="en-GB" sz="900" b="1" dirty="0"/>
                    </a:p>
                  </a:txBody>
                  <a:tcPr marL="56598" marR="56598" marT="28299" marB="282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6177605"/>
              </p:ext>
            </p:extLst>
          </p:nvPr>
        </p:nvGraphicFramePr>
        <p:xfrm>
          <a:off x="833207" y="4585256"/>
          <a:ext cx="5905502" cy="2701846"/>
        </p:xfrm>
        <a:graphic>
          <a:graphicData uri="http://schemas.openxmlformats.org/drawingml/2006/table">
            <a:tbl>
              <a:tblPr firstRow="1" firstCol="1" bandRow="1"/>
              <a:tblGrid>
                <a:gridCol w="3699747">
                  <a:extLst>
                    <a:ext uri="{9D8B030D-6E8A-4147-A177-3AD203B41FA5}">
                      <a16:colId xmlns:a16="http://schemas.microsoft.com/office/drawing/2014/main" val="485794156"/>
                    </a:ext>
                  </a:extLst>
                </a:gridCol>
                <a:gridCol w="877760">
                  <a:extLst>
                    <a:ext uri="{9D8B030D-6E8A-4147-A177-3AD203B41FA5}">
                      <a16:colId xmlns:a16="http://schemas.microsoft.com/office/drawing/2014/main" val="1708852190"/>
                    </a:ext>
                  </a:extLst>
                </a:gridCol>
                <a:gridCol w="438489">
                  <a:extLst>
                    <a:ext uri="{9D8B030D-6E8A-4147-A177-3AD203B41FA5}">
                      <a16:colId xmlns:a16="http://schemas.microsoft.com/office/drawing/2014/main" val="2221922062"/>
                    </a:ext>
                  </a:extLst>
                </a:gridCol>
                <a:gridCol w="438489">
                  <a:extLst>
                    <a:ext uri="{9D8B030D-6E8A-4147-A177-3AD203B41FA5}">
                      <a16:colId xmlns:a16="http://schemas.microsoft.com/office/drawing/2014/main" val="2817710138"/>
                    </a:ext>
                  </a:extLst>
                </a:gridCol>
                <a:gridCol w="451017">
                  <a:extLst>
                    <a:ext uri="{9D8B030D-6E8A-4147-A177-3AD203B41FA5}">
                      <a16:colId xmlns:a16="http://schemas.microsoft.com/office/drawing/2014/main" val="2202516205"/>
                    </a:ext>
                  </a:extLst>
                </a:gridCol>
              </a:tblGrid>
              <a:tr h="3325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Paper </a:t>
                      </a:r>
                      <a:r>
                        <a:rPr lang="en-US" sz="11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</a:t>
                      </a:r>
                      <a:r>
                        <a:rPr lang="en-US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Topics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Covered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223292"/>
                  </a:ext>
                </a:extLst>
              </a:tr>
              <a:tr h="3325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Chapter 1a Applied Anatomy and Physiology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9253606"/>
                  </a:ext>
                </a:extLst>
              </a:tr>
              <a:tr h="3325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Bones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43003927"/>
                  </a:ext>
                </a:extLst>
              </a:tr>
              <a:tr h="3325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Structure of the Skeleton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9075220"/>
                  </a:ext>
                </a:extLst>
              </a:tr>
              <a:tr h="332511">
                <a:tc>
                  <a:txBody>
                    <a:bodyPr/>
                    <a:lstStyle/>
                    <a:p>
                      <a:pPr marL="457200" indent="-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Functions of the Skeleton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01154609"/>
                  </a:ext>
                </a:extLst>
              </a:tr>
              <a:tr h="3325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Synovial Joints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86060444"/>
                  </a:ext>
                </a:extLst>
              </a:tr>
              <a:tr h="3325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Muscles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277914"/>
                  </a:ext>
                </a:extLst>
              </a:tr>
              <a:tr h="3325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Joints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877914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3129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7954881"/>
              </p:ext>
            </p:extLst>
          </p:nvPr>
        </p:nvGraphicFramePr>
        <p:xfrm>
          <a:off x="707366" y="977258"/>
          <a:ext cx="6212233" cy="6938018"/>
        </p:xfrm>
        <a:graphic>
          <a:graphicData uri="http://schemas.openxmlformats.org/drawingml/2006/table">
            <a:tbl>
              <a:tblPr firstRow="1" firstCol="1" bandRow="1"/>
              <a:tblGrid>
                <a:gridCol w="751067">
                  <a:extLst>
                    <a:ext uri="{9D8B030D-6E8A-4147-A177-3AD203B41FA5}">
                      <a16:colId xmlns:a16="http://schemas.microsoft.com/office/drawing/2014/main" val="139501306"/>
                    </a:ext>
                  </a:extLst>
                </a:gridCol>
                <a:gridCol w="1556655">
                  <a:extLst>
                    <a:ext uri="{9D8B030D-6E8A-4147-A177-3AD203B41FA5}">
                      <a16:colId xmlns:a16="http://schemas.microsoft.com/office/drawing/2014/main" val="2177640662"/>
                    </a:ext>
                  </a:extLst>
                </a:gridCol>
                <a:gridCol w="3904511">
                  <a:extLst>
                    <a:ext uri="{9D8B030D-6E8A-4147-A177-3AD203B41FA5}">
                      <a16:colId xmlns:a16="http://schemas.microsoft.com/office/drawing/2014/main" val="2263293618"/>
                    </a:ext>
                  </a:extLst>
                </a:gridCol>
              </a:tblGrid>
              <a:tr h="306104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</a:t>
                      </a:r>
                      <a:r>
                        <a:rPr lang="en-GB" sz="1800" b="1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Structure and Function of the Musculoskeletal System</a:t>
                      </a:r>
                      <a:endParaRPr lang="en-GB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8345679"/>
                  </a:ext>
                </a:extLst>
              </a:tr>
              <a:tr h="20411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6385" algn="l"/>
                        </a:tabLst>
                      </a:pPr>
                      <a:r>
                        <a:rPr lang="en-GB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Reference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6385" algn="l"/>
                        </a:tabLst>
                      </a:pPr>
                      <a:r>
                        <a:rPr lang="en-GB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AO1 Key Term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GB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Definition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73849365"/>
                  </a:ext>
                </a:extLst>
              </a:tr>
              <a:tr h="17855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Support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Bones keep us upright and hold muscles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and organs in place</a:t>
                      </a: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91105349"/>
                  </a:ext>
                </a:extLst>
              </a:tr>
              <a:tr h="17855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Protection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Some bones surround and protect vital organs from damage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93172900"/>
                  </a:ext>
                </a:extLst>
              </a:tr>
              <a:tr h="35710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Long Bones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bones of the leg and arms. Long bones support the weight of the body and help with gross movements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0413053"/>
                  </a:ext>
                </a:extLst>
              </a:tr>
              <a:tr h="17855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Movement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Muscles contract to pull bones of the skeleton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39010334"/>
                  </a:ext>
                </a:extLst>
              </a:tr>
              <a:tr h="17855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Red Blood Cells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Carry Oxygen to muscles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235217"/>
                  </a:ext>
                </a:extLst>
              </a:tr>
              <a:tr h="17855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White Blood Cells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Fight infection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12412816"/>
                  </a:ext>
                </a:extLst>
              </a:tr>
              <a:tr h="17855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7239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7239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Joint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Place where two or more bones meet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72100397"/>
                  </a:ext>
                </a:extLst>
              </a:tr>
              <a:tr h="35710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Synovial Joint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Type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of joint commonly found in the limbs; contains a synovial membrane which produces synovial fluid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9025127"/>
                  </a:ext>
                </a:extLst>
              </a:tr>
              <a:tr h="17855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Cartilage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Covers ends of bones providing a smooth,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friction free surface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94663232"/>
                  </a:ext>
                </a:extLst>
              </a:tr>
              <a:tr h="17855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Synovial Fluid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Produced by the synovial membrane to lubricate the joint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1951184"/>
                  </a:ext>
                </a:extLst>
              </a:tr>
              <a:tr h="35710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Capsule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Tough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fibrous tissue – surrounds synovial joints; usually supported by ligaments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39396423"/>
                  </a:ext>
                </a:extLst>
              </a:tr>
              <a:tr h="17855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Ligaments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Join bone to bone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8169866"/>
                  </a:ext>
                </a:extLst>
              </a:tr>
              <a:tr h="17855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Dislocation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When the bones of a joint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separate from their normal positon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28975725"/>
                  </a:ext>
                </a:extLst>
              </a:tr>
              <a:tr h="17855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Bursae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Fluid-filled bag that helps reduce friction in a joint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98402986"/>
                  </a:ext>
                </a:extLst>
              </a:tr>
              <a:tr h="17855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Tendon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Attaches muscles to bones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60650219"/>
                  </a:ext>
                </a:extLst>
              </a:tr>
              <a:tr h="17855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Hinge Joint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Joint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that allows flexion and extension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1938182"/>
                  </a:ext>
                </a:extLst>
              </a:tr>
              <a:tr h="17855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Flexion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Movement where angle between bones is reduced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70773182"/>
                  </a:ext>
                </a:extLst>
              </a:tr>
              <a:tr h="17855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Extension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Movement where angle between bones increases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87713584"/>
                  </a:ext>
                </a:extLst>
              </a:tr>
              <a:tr h="17855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Vertebrae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Bones that form the spine or backbone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88445539"/>
                  </a:ext>
                </a:extLst>
              </a:tr>
              <a:tr h="35710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Ball and Socket</a:t>
                      </a:r>
                      <a:r>
                        <a:rPr lang="en-GB" sz="1050" b="1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Joint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Joint that allows many movements – flexion and extension; abduction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and adduction; and rotation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20374337"/>
                  </a:ext>
                </a:extLst>
              </a:tr>
              <a:tr h="35710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Range of Movement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measure of the flexibility of a joint in terms of the different movements allowed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44961900"/>
                  </a:ext>
                </a:extLst>
              </a:tr>
              <a:tr h="17855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Abduction</a:t>
                      </a: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Movement where limbs are moved away from the body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8944594"/>
                  </a:ext>
                </a:extLst>
              </a:tr>
              <a:tr h="17855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Adduction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Movement where limbs are moved towards the body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63430576"/>
                  </a:ext>
                </a:extLst>
              </a:tr>
              <a:tr h="17855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Rotation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Turning a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limb along its long axis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2009318"/>
                  </a:ext>
                </a:extLst>
              </a:tr>
              <a:tr h="35710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Meniscus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Cartilage acting as a shock absorber between the tibia and femur in the knee joint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96079023"/>
                  </a:ext>
                </a:extLst>
              </a:tr>
              <a:tr h="17855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26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Cruciate Ligaments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Attach tibia to femur in the knee joint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59141504"/>
                  </a:ext>
                </a:extLst>
              </a:tr>
              <a:tr h="35710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27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Plantar</a:t>
                      </a:r>
                      <a:r>
                        <a:rPr lang="en-GB" sz="1050" b="1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Flexion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Movement at the ankle joint where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the toes are pointed towards the ground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99693970"/>
                  </a:ext>
                </a:extLst>
              </a:tr>
              <a:tr h="35710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28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Dorsiflexion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Movement at the ankle where the toes are pulled up towards the knee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86386067"/>
                  </a:ext>
                </a:extLst>
              </a:tr>
            </a:tbl>
          </a:graphicData>
        </a:graphic>
      </p:graphicFrame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/>
          <a:srcRect r="4404" b="6732"/>
          <a:stretch/>
        </p:blipFill>
        <p:spPr>
          <a:xfrm>
            <a:off x="3317216" y="7919086"/>
            <a:ext cx="909981" cy="153162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2628" t="8789" r="2481" b="3315"/>
          <a:stretch/>
        </p:blipFill>
        <p:spPr>
          <a:xfrm>
            <a:off x="4476750" y="7959090"/>
            <a:ext cx="2476500" cy="159067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366" y="7919086"/>
            <a:ext cx="2129714" cy="1670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988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6319049"/>
              </p:ext>
            </p:extLst>
          </p:nvPr>
        </p:nvGraphicFramePr>
        <p:xfrm>
          <a:off x="698500" y="1104900"/>
          <a:ext cx="6254667" cy="6476732"/>
        </p:xfrm>
        <a:graphic>
          <a:graphicData uri="http://schemas.openxmlformats.org/drawingml/2006/table">
            <a:tbl>
              <a:tblPr firstRow="1" firstCol="1" bandRow="1"/>
              <a:tblGrid>
                <a:gridCol w="694098">
                  <a:extLst>
                    <a:ext uri="{9D8B030D-6E8A-4147-A177-3AD203B41FA5}">
                      <a16:colId xmlns:a16="http://schemas.microsoft.com/office/drawing/2014/main" val="139501306"/>
                    </a:ext>
                  </a:extLst>
                </a:gridCol>
                <a:gridCol w="4609914">
                  <a:extLst>
                    <a:ext uri="{9D8B030D-6E8A-4147-A177-3AD203B41FA5}">
                      <a16:colId xmlns:a16="http://schemas.microsoft.com/office/drawing/2014/main" val="2177640662"/>
                    </a:ext>
                  </a:extLst>
                </a:gridCol>
                <a:gridCol w="950655">
                  <a:extLst>
                    <a:ext uri="{9D8B030D-6E8A-4147-A177-3AD203B41FA5}">
                      <a16:colId xmlns:a16="http://schemas.microsoft.com/office/drawing/2014/main" val="2263293618"/>
                    </a:ext>
                  </a:extLst>
                </a:gridCol>
              </a:tblGrid>
              <a:tr h="307206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</a:t>
                      </a:r>
                      <a:r>
                        <a:rPr lang="en-GB" sz="1800" b="1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Structure and Function of the Musculoskeletal System</a:t>
                      </a:r>
                      <a:endParaRPr lang="en-GB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8345679"/>
                  </a:ext>
                </a:extLst>
              </a:tr>
              <a:tr h="40969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6385" algn="l"/>
                        </a:tabLst>
                      </a:pPr>
                      <a:r>
                        <a:rPr lang="en-GB" sz="11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Reference</a:t>
                      </a:r>
                      <a:endParaRPr lang="en-GB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6385" algn="l"/>
                        </a:tabLst>
                      </a:pPr>
                      <a:r>
                        <a:rPr lang="en-GB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A02 / A03  Progress Check – Formative assessment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Marks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3849365"/>
                  </a:ext>
                </a:extLst>
              </a:tr>
              <a:tr h="20484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6385" algn="l"/>
                        </a:tabLst>
                      </a:pP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6385" algn="l"/>
                        </a:tabLst>
                      </a:pPr>
                      <a:r>
                        <a:rPr lang="en-GB" sz="12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Skeleton</a:t>
                      </a:r>
                      <a:endParaRPr lang="en-GB" sz="12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8080431"/>
                  </a:ext>
                </a:extLst>
              </a:tr>
              <a:tr h="17919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1,2,3,4,5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do we need the support of the skeleton for?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1105349"/>
                  </a:ext>
                </a:extLst>
              </a:tr>
              <a:tr h="17919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1,2,3,4,5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How does the skeleton provide movement?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3172900"/>
                  </a:ext>
                </a:extLst>
              </a:tr>
              <a:tr h="17919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How do muscles cause movement?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0413053"/>
                  </a:ext>
                </a:extLst>
              </a:tr>
              <a:tr h="358385"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7,8,9,10,11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Explain how different parts of a synovial joint provide support to stabilise the joint.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9010334"/>
                  </a:ext>
                </a:extLst>
              </a:tr>
              <a:tr h="17919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8,9,10,11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Explain how different parts of a synovial joint help it to move freely.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235217"/>
                  </a:ext>
                </a:extLst>
              </a:tr>
              <a:tr h="17919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7,15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is the function of tendons?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2412816"/>
                  </a:ext>
                </a:extLst>
              </a:tr>
              <a:tr h="17919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723900" algn="l"/>
                        </a:tabLs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723900" algn="l"/>
                        </a:tabLst>
                      </a:pPr>
                      <a:r>
                        <a:rPr lang="en-GB" sz="105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Synovial Joints</a:t>
                      </a:r>
                      <a:endParaRPr lang="en-GB" sz="105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2100397"/>
                  </a:ext>
                </a:extLst>
              </a:tr>
              <a:tr h="17919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Name the bones that form the elbow joint.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9025127"/>
                  </a:ext>
                </a:extLst>
              </a:tr>
              <a:tr h="35838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8,16,17,18,20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Which type of synovial joint allows the greatest range of movement? Give an example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05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4663232"/>
                  </a:ext>
                </a:extLst>
              </a:tr>
              <a:tr h="17919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16,27,28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movements are possible at the ankle joint?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1951184"/>
                  </a:ext>
                </a:extLst>
              </a:tr>
              <a:tr h="17919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16,17,18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Name the bones that form the knee joint.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9396423"/>
                  </a:ext>
                </a:extLst>
              </a:tr>
              <a:tr h="17919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Identify three different hinge joints.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8169866"/>
                  </a:ext>
                </a:extLst>
              </a:tr>
              <a:tr h="35838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20,21,22,23,24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movements are possible at the shoulder joint?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0" i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GB" sz="1050" b="0" i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8975725"/>
                  </a:ext>
                </a:extLst>
              </a:tr>
              <a:tr h="17919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Exam Practice</a:t>
                      </a:r>
                      <a:r>
                        <a:rPr lang="en-GB" sz="1050" b="1" baseline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Questions</a:t>
                      </a:r>
                      <a:endParaRPr lang="en-GB" sz="105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8402986"/>
                  </a:ext>
                </a:extLst>
              </a:tr>
              <a:tr h="17919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are the main functions of ligaments? 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0650219"/>
                  </a:ext>
                </a:extLst>
              </a:tr>
              <a:tr h="17919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is the main function of cartilage ? 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1938182"/>
                  </a:ext>
                </a:extLst>
              </a:tr>
              <a:tr h="17919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is the main function of the synovial membrane?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0773182"/>
                  </a:ext>
                </a:extLst>
              </a:tr>
              <a:tr h="17919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Explain the difference between plantar flexion and </a:t>
                      </a:r>
                      <a:r>
                        <a:rPr lang="en-GB" sz="1050" dirty="0" err="1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dorsi</a:t>
                      </a: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flexion. 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7713584"/>
                  </a:ext>
                </a:extLst>
              </a:tr>
              <a:tr h="17919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is the correct term for straightening the knee ? 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8445539"/>
                  </a:ext>
                </a:extLst>
              </a:tr>
              <a:tr h="17919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3Explain the difference between abduction and adduction. 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0374337"/>
                  </a:ext>
                </a:extLst>
              </a:tr>
              <a:tr h="17919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4961900"/>
                  </a:ext>
                </a:extLst>
              </a:tr>
              <a:tr h="17919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8944594"/>
                  </a:ext>
                </a:extLst>
              </a:tr>
              <a:tr h="17919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3430576"/>
                  </a:ext>
                </a:extLst>
              </a:tr>
              <a:tr h="17919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2009318"/>
                  </a:ext>
                </a:extLst>
              </a:tr>
              <a:tr h="17919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6079023"/>
                  </a:ext>
                </a:extLst>
              </a:tr>
              <a:tr h="17919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9141504"/>
                  </a:ext>
                </a:extLst>
              </a:tr>
              <a:tr h="17919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9693970"/>
                  </a:ext>
                </a:extLst>
              </a:tr>
              <a:tr h="17919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6386067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1500808"/>
              </p:ext>
            </p:extLst>
          </p:nvPr>
        </p:nvGraphicFramePr>
        <p:xfrm>
          <a:off x="673100" y="7639049"/>
          <a:ext cx="6254666" cy="1002792"/>
        </p:xfrm>
        <a:graphic>
          <a:graphicData uri="http://schemas.openxmlformats.org/drawingml/2006/table">
            <a:tbl>
              <a:tblPr firstRow="1" firstCol="1" bandRow="1"/>
              <a:tblGrid>
                <a:gridCol w="756197">
                  <a:extLst>
                    <a:ext uri="{9D8B030D-6E8A-4147-A177-3AD203B41FA5}">
                      <a16:colId xmlns:a16="http://schemas.microsoft.com/office/drawing/2014/main" val="1190493948"/>
                    </a:ext>
                  </a:extLst>
                </a:gridCol>
                <a:gridCol w="4539504">
                  <a:extLst>
                    <a:ext uri="{9D8B030D-6E8A-4147-A177-3AD203B41FA5}">
                      <a16:colId xmlns:a16="http://schemas.microsoft.com/office/drawing/2014/main" val="3783302125"/>
                    </a:ext>
                  </a:extLst>
                </a:gridCol>
                <a:gridCol w="958965">
                  <a:extLst>
                    <a:ext uri="{9D8B030D-6E8A-4147-A177-3AD203B41FA5}">
                      <a16:colId xmlns:a16="http://schemas.microsoft.com/office/drawing/2014/main" val="2814829338"/>
                    </a:ext>
                  </a:extLst>
                </a:gridCol>
              </a:tblGrid>
              <a:tr h="237741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</a:t>
                      </a:r>
                      <a:r>
                        <a:rPr lang="en-GB" sz="1800" b="1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Structure and Function of the Musculoskeletal System</a:t>
                      </a:r>
                      <a:endParaRPr lang="en-GB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1919867"/>
                  </a:ext>
                </a:extLst>
              </a:tr>
              <a:tr h="1585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6385" algn="l"/>
                        </a:tabLst>
                      </a:pPr>
                      <a:r>
                        <a:rPr lang="en-GB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Reference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6385" algn="l"/>
                        </a:tabLst>
                      </a:pPr>
                      <a:r>
                        <a:rPr lang="en-GB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A02 / A03  Progress Check – Summative assessment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Marks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558697"/>
                  </a:ext>
                </a:extLst>
              </a:tr>
              <a:tr h="13867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1-28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6 and or 9 mark question can be set by your subject teacher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1267223"/>
                  </a:ext>
                </a:extLst>
              </a:tr>
              <a:tr h="13867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1-28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Zig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Zag Topic Test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1160798"/>
                  </a:ext>
                </a:extLst>
              </a:tr>
              <a:tr h="13867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1-28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Exampro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Topic Test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4393796"/>
                  </a:ext>
                </a:extLst>
              </a:tr>
            </a:tbl>
          </a:graphicData>
        </a:graphic>
      </p:graphicFrame>
      <p:pic>
        <p:nvPicPr>
          <p:cNvPr id="2050" name="Picture 2" descr="Patients - Musculoskeletal Impac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100" y="8705850"/>
            <a:ext cx="6324600" cy="140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3642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13478</TotalTime>
  <Words>774</Words>
  <Application>Microsoft Office PowerPoint</Application>
  <PresentationFormat>Custom</PresentationFormat>
  <Paragraphs>204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mraevans@st-ambrosecollege.org.uk</dc:creator>
  <cp:lastModifiedBy>Mr M Fitzsimon (St Ambrose College)</cp:lastModifiedBy>
  <cp:revision>146</cp:revision>
  <cp:lastPrinted>2019-09-01T12:56:56Z</cp:lastPrinted>
  <dcterms:created xsi:type="dcterms:W3CDTF">2019-01-12T10:59:50Z</dcterms:created>
  <dcterms:modified xsi:type="dcterms:W3CDTF">2021-01-29T12:14:21Z</dcterms:modified>
</cp:coreProperties>
</file>