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0"/>
  </p:notesMasterIdLst>
  <p:handoutMasterIdLst>
    <p:handoutMasterId r:id="rId11"/>
  </p:handoutMasterIdLst>
  <p:sldIdLst>
    <p:sldId id="256" r:id="rId5"/>
    <p:sldId id="272" r:id="rId6"/>
    <p:sldId id="273" r:id="rId7"/>
    <p:sldId id="274" r:id="rId8"/>
    <p:sldId id="275" r:id="rId9"/>
  </p:sldIdLst>
  <p:sldSz cx="12192000" cy="6858000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D9D2F2D-C4AF-A24B-AE37-763286A1B96A}" v="5" dt="2021-09-02T12:43:22.0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15"/>
  </p:normalViewPr>
  <p:slideViewPr>
    <p:cSldViewPr snapToGrid="0" snapToObjects="1">
      <p:cViewPr varScale="1">
        <p:scale>
          <a:sx n="85" d="100"/>
          <a:sy n="85" d="100"/>
        </p:scale>
        <p:origin x="74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GCSE PROD DES: FLAT PACK LAMP 02 DESIGN BRIEF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1696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7AA52C-B567-40AB-A5D5-545632955742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CREATED BY J LEISK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1696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45563F-ECA6-47E1-8942-67205575A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413478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GCSE PROD DES: FLAT PACK LAMP 02 DESIGN BRIEF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AAD869-2561-46E1-99CE-5DBD729294D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188" y="3228975"/>
            <a:ext cx="7942262" cy="30591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CREATED BY J LEISK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925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8FD0F2-E1C6-43F6-B9ED-FFA581EBF5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798293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8FD0F2-E1C6-43F6-B9ED-FFA581EBF5B3}" type="slidenum">
              <a:rPr lang="en-GB" smtClean="0"/>
              <a:t>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CREATED BY J LEISK</a:t>
            </a:r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en-GB"/>
              <a:t>GCSE PROD DES: FLAT PACK LAMP 02 DESIGN BRIEF</a:t>
            </a:r>
          </a:p>
        </p:txBody>
      </p:sp>
    </p:spTree>
    <p:extLst>
      <p:ext uri="{BB962C8B-B14F-4D97-AF65-F5344CB8AC3E}">
        <p14:creationId xmlns:p14="http://schemas.microsoft.com/office/powerpoint/2010/main" val="4233283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GCSE PROD DES: FLAT PACK LAMP 02 DESIGN BRIEF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GB"/>
              <a:t>CREATED BY J LEISK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8FD0F2-E1C6-43F6-B9ED-FFA581EBF5B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0350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960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136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085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549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591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135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13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773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916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760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902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5C4B5-D573-4A8B-924C-7638EA994C6D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069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861" y="3870210"/>
            <a:ext cx="90285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GCSE DESIGN &amp; TECHNOLOGY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4785064"/>
            <a:ext cx="12192000" cy="20729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861" y="5048027"/>
            <a:ext cx="3213718" cy="147727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372860" y="306061"/>
            <a:ext cx="1131113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CREATING YOUR</a:t>
            </a:r>
          </a:p>
          <a:p>
            <a:r>
              <a:rPr lang="en-GB" sz="9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PORTFOLIO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61825" y="5445555"/>
            <a:ext cx="90285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00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Non-Exam Assessment (NEA)</a:t>
            </a:r>
          </a:p>
        </p:txBody>
      </p:sp>
    </p:spTree>
    <p:extLst>
      <p:ext uri="{BB962C8B-B14F-4D97-AF65-F5344CB8AC3E}">
        <p14:creationId xmlns:p14="http://schemas.microsoft.com/office/powerpoint/2010/main" val="3490144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862" y="337351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6929" y="1404257"/>
            <a:ext cx="6183085" cy="5028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80999" y="1052324"/>
            <a:ext cx="5072744" cy="2970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32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Getting started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Locate the file on the shared area entitled ‘</a:t>
            </a:r>
            <a:r>
              <a:rPr lang="en-GB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GCSE D&amp;T NEA TEMPLATE</a:t>
            </a:r>
            <a:r>
              <a:rPr lang="en-GB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’.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This is a PowerPoint document that you should </a:t>
            </a:r>
            <a:r>
              <a:rPr lang="en-GB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use for your portfolio</a:t>
            </a:r>
            <a:r>
              <a:rPr lang="en-GB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 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Save this file </a:t>
            </a:r>
            <a:r>
              <a:rPr lang="en-GB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 your documents or on a USB memory stick. Remember to make regular back-ups of this file.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478971" y="4212771"/>
            <a:ext cx="4787621" cy="2220306"/>
          </a:xfrm>
          <a:prstGeom prst="wedgeRoundRectCallout">
            <a:avLst>
              <a:gd name="adj1" fmla="val 29325"/>
              <a:gd name="adj2" fmla="val 48171"/>
              <a:gd name="adj3" fmla="val 16667"/>
            </a:avLst>
          </a:prstGeom>
          <a:solidFill>
            <a:srgbClr val="7030A0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NOTE: </a:t>
            </a:r>
            <a:r>
              <a:rPr lang="en-GB" sz="2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Many of the pages in this document contain guidance on how to complete the work. However, this is only guidance and should not be followed too rigidly.</a:t>
            </a:r>
          </a:p>
        </p:txBody>
      </p:sp>
    </p:spTree>
    <p:extLst>
      <p:ext uri="{BB962C8B-B14F-4D97-AF65-F5344CB8AC3E}">
        <p14:creationId xmlns:p14="http://schemas.microsoft.com/office/powerpoint/2010/main" val="37716206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555EE4D-52F3-45CB-B31C-8CAF1620A6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835" y="1215113"/>
            <a:ext cx="3616824" cy="255678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3B1773B-9CBD-4C8E-846F-43E421FBB7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851" y="3953642"/>
            <a:ext cx="3613809" cy="255678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5934C9F-A375-4ED6-8196-6D6DD1B2CE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70494" y="1234593"/>
            <a:ext cx="3616824" cy="255752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D9F5AA1-D2EC-4A6F-9E3D-FE7021B146E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70494" y="3945255"/>
            <a:ext cx="3613808" cy="255785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E24B78E-A365-4071-8021-C5ADA62C0C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42856" y="1238806"/>
            <a:ext cx="3619293" cy="255330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C8D8675-A7B3-4F47-8ECD-135C7ABC39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47070" y="3933966"/>
            <a:ext cx="3615079" cy="255752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B6DF6E4-ABDA-4015-B074-7FE15E8B4F74}"/>
              </a:ext>
            </a:extLst>
          </p:cNvPr>
          <p:cNvSpPr txBox="1"/>
          <p:nvPr/>
        </p:nvSpPr>
        <p:spPr>
          <a:xfrm>
            <a:off x="221623" y="346649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A65F014-C985-44F5-B534-1A71F4E34A89}"/>
              </a:ext>
            </a:extLst>
          </p:cNvPr>
          <p:cNvSpPr txBox="1"/>
          <p:nvPr/>
        </p:nvSpPr>
        <p:spPr>
          <a:xfrm>
            <a:off x="6789405" y="347465"/>
            <a:ext cx="5072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32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EXAMPLES</a:t>
            </a:r>
          </a:p>
        </p:txBody>
      </p:sp>
    </p:spTree>
    <p:extLst>
      <p:ext uri="{BB962C8B-B14F-4D97-AF65-F5344CB8AC3E}">
        <p14:creationId xmlns:p14="http://schemas.microsoft.com/office/powerpoint/2010/main" val="29842303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801589" y="420146"/>
            <a:ext cx="507274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32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Getting started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 front cover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Contents page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Pages for content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White background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Small border that doesn’t take up too much space on the page.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Simple but well designed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CD3E852-90A5-4BB1-AD5F-347DAA7827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319" y="520796"/>
            <a:ext cx="4102394" cy="290820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C1C1ED6-B5CF-45EA-9E49-85D1EFE80F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319" y="3702756"/>
            <a:ext cx="4110951" cy="2908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3772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1DB19D5-84A5-4298-B060-230F0735C5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279" y="1041823"/>
            <a:ext cx="5557485" cy="47743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A20083C-8F33-43B5-8651-BCFCA3CA32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235" y="1041823"/>
            <a:ext cx="5557486" cy="4774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0416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NotebookType xmlns="04e86375-ca90-4fb4-9e41-34aaba4aca24" xsi:nil="true"/>
    <Owner xmlns="04e86375-ca90-4fb4-9e41-34aaba4aca24">
      <UserInfo>
        <DisplayName/>
        <AccountId xsi:nil="true"/>
        <AccountType/>
      </UserInfo>
    </Owner>
    <FolderType xmlns="04e86375-ca90-4fb4-9e41-34aaba4aca24" xsi:nil="true"/>
    <CultureName xmlns="04e86375-ca90-4fb4-9e41-34aaba4aca24" xsi:nil="true"/>
    <Templates xmlns="04e86375-ca90-4fb4-9e41-34aaba4aca24" xsi:nil="true"/>
    <Invited_Students xmlns="04e86375-ca90-4fb4-9e41-34aaba4aca24" xsi:nil="true"/>
    <IsNotebookLocked xmlns="04e86375-ca90-4fb4-9e41-34aaba4aca24" xsi:nil="true"/>
    <Teachers xmlns="04e86375-ca90-4fb4-9e41-34aaba4aca24">
      <UserInfo>
        <DisplayName/>
        <AccountId xsi:nil="true"/>
        <AccountType/>
      </UserInfo>
    </Teachers>
    <Students xmlns="04e86375-ca90-4fb4-9e41-34aaba4aca24">
      <UserInfo>
        <DisplayName/>
        <AccountId xsi:nil="true"/>
        <AccountType/>
      </UserInfo>
    </Students>
    <Student_Groups xmlns="04e86375-ca90-4fb4-9e41-34aaba4aca24">
      <UserInfo>
        <DisplayName/>
        <AccountId xsi:nil="true"/>
        <AccountType/>
      </UserInfo>
    </Student_Groups>
    <AppVersion xmlns="04e86375-ca90-4fb4-9e41-34aaba4aca24" xsi:nil="true"/>
    <TeamsChannelId xmlns="04e86375-ca90-4fb4-9e41-34aaba4aca24" xsi:nil="true"/>
    <Self_Registration_Enabled xmlns="04e86375-ca90-4fb4-9e41-34aaba4aca24" xsi:nil="true"/>
    <Has_Teacher_Only_SectionGroup xmlns="04e86375-ca90-4fb4-9e41-34aaba4aca24" xsi:nil="true"/>
    <DefaultSectionNames xmlns="04e86375-ca90-4fb4-9e41-34aaba4aca24" xsi:nil="true"/>
    <Is_Collaboration_Space_Locked xmlns="04e86375-ca90-4fb4-9e41-34aaba4aca24" xsi:nil="true"/>
    <Invited_Teachers xmlns="04e86375-ca90-4fb4-9e41-34aaba4aca2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7C6060AC2B9242827EE1EBE4041DBA" ma:contentTypeVersion="30" ma:contentTypeDescription="Create a new document." ma:contentTypeScope="" ma:versionID="c0654041646020fa2335062ba5debf89">
  <xsd:schema xmlns:xsd="http://www.w3.org/2001/XMLSchema" xmlns:xs="http://www.w3.org/2001/XMLSchema" xmlns:p="http://schemas.microsoft.com/office/2006/metadata/properties" xmlns:ns3="04e86375-ca90-4fb4-9e41-34aaba4aca24" xmlns:ns4="f87ba0e6-60af-4b4e-b97e-fe75f39608e4" targetNamespace="http://schemas.microsoft.com/office/2006/metadata/properties" ma:root="true" ma:fieldsID="6461a97c58758d64c9e1b0b7adaf6c59" ns3:_="" ns4:_="">
    <xsd:import namespace="04e86375-ca90-4fb4-9e41-34aaba4aca24"/>
    <xsd:import namespace="f87ba0e6-60af-4b4e-b97e-fe75f39608e4"/>
    <xsd:element name="properties">
      <xsd:complexType>
        <xsd:sequence>
          <xsd:element name="documentManagement">
            <xsd:complexType>
              <xsd:all>
                <xsd:element ref="ns3:NotebookType" minOccurs="0"/>
                <xsd:element ref="ns3:FolderType" minOccurs="0"/>
                <xsd:element ref="ns3:Owner" minOccurs="0"/>
                <xsd:element ref="ns3:DefaultSectionNames" minOccurs="0"/>
                <xsd:element ref="ns3:Templates" minOccurs="0"/>
                <xsd:element ref="ns3:CultureName" minOccurs="0"/>
                <xsd:element ref="ns3:AppVersion" minOccurs="0"/>
                <xsd:element ref="ns3:Teachers" minOccurs="0"/>
                <xsd:element ref="ns3:Students" minOccurs="0"/>
                <xsd:element ref="ns3:Student_Group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TeamsChannelId" minOccurs="0"/>
                <xsd:element ref="ns3:IsNotebookLocked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e86375-ca90-4fb4-9e41-34aaba4aca24" elementFormDefault="qualified">
    <xsd:import namespace="http://schemas.microsoft.com/office/2006/documentManagement/types"/>
    <xsd:import namespace="http://schemas.microsoft.com/office/infopath/2007/PartnerControls"/>
    <xsd:element name="NotebookType" ma:index="8" nillable="true" ma:displayName="Notebook Type" ma:internalName="NotebookType">
      <xsd:simpleType>
        <xsd:restriction base="dms:Text"/>
      </xsd:simpleType>
    </xsd:element>
    <xsd:element name="FolderType" ma:index="9" nillable="true" ma:displayName="Folder Type" ma:internalName="FolderType">
      <xsd:simpleType>
        <xsd:restriction base="dms:Text"/>
      </xsd:simpleType>
    </xsd:element>
    <xsd:element name="Owner" ma:index="10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efaultSectionNames" ma:index="11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12" nillable="true" ma:displayName="Templates" ma:internalName="Templates">
      <xsd:simpleType>
        <xsd:restriction base="dms:Note">
          <xsd:maxLength value="255"/>
        </xsd:restriction>
      </xsd:simpleType>
    </xsd:element>
    <xsd:element name="CultureName" ma:index="13" nillable="true" ma:displayName="Culture Name" ma:internalName="CultureName">
      <xsd:simpleType>
        <xsd:restriction base="dms:Text"/>
      </xsd:simpleType>
    </xsd:element>
    <xsd:element name="AppVersion" ma:index="14" nillable="true" ma:displayName="App Version" ma:internalName="AppVersion">
      <xsd:simpleType>
        <xsd:restriction base="dms:Text"/>
      </xsd:simpleType>
    </xsd:element>
    <xsd:element name="Teachers" ma:index="15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16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17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Invited_Teachers" ma:index="18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19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20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21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22" nillable="true" ma:displayName="Is Collaboration Space Locked" ma:internalName="Is_Collaboration_Space_Locked">
      <xsd:simpleType>
        <xsd:restriction base="dms:Boolean"/>
      </xsd:simpleType>
    </xsd:element>
    <xsd:element name="MediaServiceMetadata" ma:index="26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7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28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2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30" nillable="true" ma:displayName="MediaServiceLocation" ma:internalName="MediaServiceLocation" ma:readOnly="true">
      <xsd:simpleType>
        <xsd:restriction base="dms:Text"/>
      </xsd:simpleType>
    </xsd:element>
    <xsd:element name="MediaServiceOCR" ma:index="3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TeamsChannelId" ma:index="32" nillable="true" ma:displayName="Teams Channel Id" ma:internalName="TeamsChannelId">
      <xsd:simpleType>
        <xsd:restriction base="dms:Text"/>
      </xsd:simpleType>
    </xsd:element>
    <xsd:element name="IsNotebookLocked" ma:index="33" nillable="true" ma:displayName="Is Notebook Locked" ma:internalName="IsNotebookLocked">
      <xsd:simpleType>
        <xsd:restriction base="dms:Boolean"/>
      </xsd:simpleType>
    </xsd:element>
    <xsd:element name="MediaServiceGenerationTime" ma:index="3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3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7ba0e6-60af-4b4e-b97e-fe75f39608e4" elementFormDefault="qualified">
    <xsd:import namespace="http://schemas.microsoft.com/office/2006/documentManagement/types"/>
    <xsd:import namespace="http://schemas.microsoft.com/office/infopath/2007/PartnerControls"/>
    <xsd:element name="SharedWithUsers" ma:index="23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5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E426CBE-D49F-48F9-A9EA-5DCB868BF675}">
  <ds:schemaRefs>
    <ds:schemaRef ds:uri="http://www.w3.org/XML/1998/namespace"/>
    <ds:schemaRef ds:uri="http://purl.org/dc/dcmitype/"/>
    <ds:schemaRef ds:uri="http://purl.org/dc/elements/1.1/"/>
    <ds:schemaRef ds:uri="04e86375-ca90-4fb4-9e41-34aaba4aca24"/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f87ba0e6-60af-4b4e-b97e-fe75f39608e4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789F1368-BCE2-4CC8-A21B-7A6DCC60DBB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1E07B9B-FE40-4E0F-9095-4EB84EEB2537}">
  <ds:schemaRefs>
    <ds:schemaRef ds:uri="04e86375-ca90-4fb4-9e41-34aaba4aca24"/>
    <ds:schemaRef ds:uri="f87ba0e6-60af-4b4e-b97e-fe75f39608e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0/xmlns/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168</Words>
  <Application>Microsoft Office PowerPoint</Application>
  <PresentationFormat>Widescreen</PresentationFormat>
  <Paragraphs>26</Paragraphs>
  <Slides>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Jonathan Leisk</dc:creator>
  <cp:lastModifiedBy>Mr J Leisk (St Ambrose College)</cp:lastModifiedBy>
  <cp:revision>6</cp:revision>
  <cp:lastPrinted>2015-11-20T11:48:11Z</cp:lastPrinted>
  <dcterms:created xsi:type="dcterms:W3CDTF">2015-09-04T19:01:29Z</dcterms:created>
  <dcterms:modified xsi:type="dcterms:W3CDTF">2022-09-06T11:32:38Z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0x0101004C7C6060AC2B9242827EE1EBE4041DBA</vt:lpwstr>
  </property>
</Properties>
</file>