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6858000" cy="9906000" type="A4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1"/>
    <p:restoredTop sz="94630"/>
  </p:normalViewPr>
  <p:slideViewPr>
    <p:cSldViewPr snapToGrid="0">
      <p:cViewPr varScale="1">
        <p:scale>
          <a:sx n="48" d="100"/>
          <a:sy n="48" d="100"/>
        </p:scale>
        <p:origin x="1494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25/06/2024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2773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25/06/2024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4212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25/06/2024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8663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25/06/2024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3388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25/06/2024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395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25/06/2024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7572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25/06/2024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4145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2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25/06/2024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5110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2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 dirty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25/06/2024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2558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25/06/2024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5790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25/06/2024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1169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0C1B557-13D7-854E-9166-406B5DEDA16E}" type="datetimeFigureOut">
              <a:rPr lang="en-GB" smtClean="0"/>
              <a:t>25/06/2024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4532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DC3A8-AC6D-1978-3953-5BA3EBFC8E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50" y="0"/>
            <a:ext cx="5829300" cy="548747"/>
          </a:xfrm>
        </p:spPr>
        <p:txBody>
          <a:bodyPr>
            <a:normAutofit/>
          </a:bodyPr>
          <a:lstStyle/>
          <a:p>
            <a:r>
              <a:rPr lang="en-GB" sz="2400" b="1" u="sng" dirty="0"/>
              <a:t>Year 7 History Knowledge Organiser Unit 1. 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AF9AD1E0-0493-7008-4F51-0B952743C243}"/>
              </a:ext>
            </a:extLst>
          </p:cNvPr>
          <p:cNvSpPr/>
          <p:nvPr/>
        </p:nvSpPr>
        <p:spPr>
          <a:xfrm>
            <a:off x="253998" y="703787"/>
            <a:ext cx="2760132" cy="2258074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u="sng" dirty="0">
              <a:solidFill>
                <a:schemeClr val="tx1"/>
              </a:solidFill>
            </a:endParaRPr>
          </a:p>
          <a:p>
            <a:pPr algn="ctr"/>
            <a:r>
              <a:rPr lang="en-GB" sz="1400" b="1" u="sng" dirty="0">
                <a:solidFill>
                  <a:schemeClr val="tx1"/>
                </a:solidFill>
              </a:rPr>
              <a:t>How does an Historian Construct the Past? </a:t>
            </a:r>
          </a:p>
          <a:p>
            <a:pPr marL="342900" indent="-342900"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Similarity and Difference </a:t>
            </a:r>
          </a:p>
          <a:p>
            <a:pPr marL="342900" indent="-342900"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Cause and Consequence </a:t>
            </a:r>
          </a:p>
          <a:p>
            <a:pPr marL="342900" indent="-342900"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Change and Continuity </a:t>
            </a:r>
          </a:p>
          <a:p>
            <a:pPr marL="342900" indent="-342900"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Evidence ( Inference ) </a:t>
            </a:r>
          </a:p>
          <a:p>
            <a:pPr marL="342900" indent="-342900"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Evidence ( Reliability )</a:t>
            </a:r>
          </a:p>
          <a:p>
            <a:pPr marL="342900" indent="-342900"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Significance </a:t>
            </a:r>
          </a:p>
          <a:p>
            <a:pPr marL="342900" indent="-342900"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Interpretations</a:t>
            </a:r>
          </a:p>
          <a:p>
            <a:pPr marL="342900" indent="-342900">
              <a:buAutoNum type="arabicPeriod"/>
            </a:pPr>
            <a:endParaRPr lang="en-GB" sz="1400" b="1" u="sng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GB" sz="1400" b="1" u="sng" dirty="0">
              <a:solidFill>
                <a:schemeClr val="tx1"/>
              </a:solidFill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7775E19D-1503-17C6-A1CE-42EFDA5C2A4C}"/>
              </a:ext>
            </a:extLst>
          </p:cNvPr>
          <p:cNvSpPr/>
          <p:nvPr/>
        </p:nvSpPr>
        <p:spPr>
          <a:xfrm>
            <a:off x="241820" y="3586681"/>
            <a:ext cx="4406379" cy="618649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</a:rPr>
              <a:t>Key Skills/ Concepts 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Similarity and Difference. </a:t>
            </a:r>
            <a:endParaRPr lang="en-GB" sz="12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You need to identify  how aspects of the past are similar and different and use evidence to support your comparison. 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Cause and Consequence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You need to know what a causal chain 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You need to understand the difference between different types of causes.  For example Long term, short term and trigger causes and  short and long term consequences.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You need to create a complex causal chain.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Consequences can be positive and negative 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Change and Continuity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 You need to  understand the difference between change and continuity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You need to  identify the elements of change and continuity between historical periods.  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Evidence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You need to be able to assess what a source reveals about the past and to make inferences.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You need to be able to identify the Nature , origin and Purpose of a source ( NOP) and explain how it affects its reliability </a:t>
            </a:r>
            <a:endParaRPr lang="en-GB" sz="1200" b="1" dirty="0">
              <a:solidFill>
                <a:schemeClr val="tx1"/>
              </a:solidFill>
            </a:endParaRPr>
          </a:p>
          <a:p>
            <a:r>
              <a:rPr lang="en-GB" sz="1200" b="1" dirty="0">
                <a:solidFill>
                  <a:schemeClr val="tx1"/>
                </a:solidFill>
              </a:rPr>
              <a:t>Significance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You need to know why a person is significant using the 3 Rs.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You need to  </a:t>
            </a:r>
            <a:r>
              <a:rPr lang="en-GB" sz="1200" b="1" u="sng" dirty="0">
                <a:solidFill>
                  <a:schemeClr val="tx1"/>
                </a:solidFill>
              </a:rPr>
              <a:t>understand</a:t>
            </a:r>
            <a:r>
              <a:rPr lang="en-GB" sz="1200" b="1" dirty="0">
                <a:solidFill>
                  <a:schemeClr val="tx1"/>
                </a:solidFill>
              </a:rPr>
              <a:t> </a:t>
            </a:r>
            <a:r>
              <a:rPr lang="en-GB" sz="1200" dirty="0">
                <a:solidFill>
                  <a:schemeClr val="tx1"/>
                </a:solidFill>
              </a:rPr>
              <a:t>how adverbs can be used to change how significant an event is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Interpretations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You need to know what an interpretation , deduce key messages and understand why historians have different views on the same topic. </a:t>
            </a:r>
          </a:p>
          <a:p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04931FF-4E2E-18F3-803C-82F509C7C000}"/>
              </a:ext>
            </a:extLst>
          </p:cNvPr>
          <p:cNvSpPr/>
          <p:nvPr/>
        </p:nvSpPr>
        <p:spPr>
          <a:xfrm>
            <a:off x="4648200" y="4343400"/>
            <a:ext cx="2124075" cy="545411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>
                <a:solidFill>
                  <a:schemeClr val="tx1"/>
                </a:solidFill>
              </a:rPr>
              <a:t>Assessment/Possible Tasks </a:t>
            </a:r>
          </a:p>
          <a:p>
            <a:pPr algn="ctr"/>
            <a:endParaRPr lang="en-GB" sz="1200" b="1" u="sng" dirty="0">
              <a:solidFill>
                <a:schemeClr val="tx1"/>
              </a:solidFill>
            </a:endParaRPr>
          </a:p>
          <a:p>
            <a:r>
              <a:rPr lang="en-GB" sz="1200" b="1" dirty="0">
                <a:solidFill>
                  <a:schemeClr val="tx1"/>
                </a:solidFill>
              </a:rPr>
              <a:t>Assessment : </a:t>
            </a:r>
            <a:r>
              <a:rPr lang="en-GB" sz="1200" dirty="0">
                <a:solidFill>
                  <a:schemeClr val="tx1"/>
                </a:solidFill>
              </a:rPr>
              <a:t>You be will required to use all your historical skills that you have acquired in this unit to analyse a passage as an historian </a:t>
            </a:r>
          </a:p>
          <a:p>
            <a:endParaRPr lang="en-GB" sz="1200" dirty="0">
              <a:solidFill>
                <a:schemeClr val="tx1"/>
              </a:solidFill>
            </a:endParaRPr>
          </a:p>
          <a:p>
            <a:r>
              <a:rPr lang="en-GB" sz="1200" b="1" dirty="0">
                <a:solidFill>
                  <a:schemeClr val="tx1"/>
                </a:solidFill>
              </a:rPr>
              <a:t>To revise </a:t>
            </a:r>
            <a:r>
              <a:rPr lang="en-GB" sz="1200" dirty="0">
                <a:solidFill>
                  <a:schemeClr val="tx1"/>
                </a:solidFill>
              </a:rPr>
              <a:t>you will need to review  how to use all the skills you have learnt and  revise the key word</a:t>
            </a:r>
            <a:r>
              <a:rPr lang="en-GB" sz="1200" u="sng" dirty="0">
                <a:solidFill>
                  <a:schemeClr val="tx1"/>
                </a:solidFill>
              </a:rPr>
              <a:t>s</a:t>
            </a:r>
          </a:p>
          <a:p>
            <a:endParaRPr lang="en-GB" sz="1200" dirty="0">
              <a:solidFill>
                <a:schemeClr val="tx1"/>
              </a:solidFill>
            </a:endParaRPr>
          </a:p>
          <a:p>
            <a:r>
              <a:rPr lang="en-GB" sz="1200" b="1" dirty="0">
                <a:solidFill>
                  <a:schemeClr val="tx1"/>
                </a:solidFill>
              </a:rPr>
              <a:t>Use the Enquiry Questions </a:t>
            </a:r>
            <a:r>
              <a:rPr lang="en-GB" sz="1200" dirty="0">
                <a:solidFill>
                  <a:schemeClr val="tx1"/>
                </a:solidFill>
              </a:rPr>
              <a:t>to help. </a:t>
            </a:r>
          </a:p>
          <a:p>
            <a:endParaRPr lang="en-GB" sz="1200" b="1" dirty="0">
              <a:solidFill>
                <a:schemeClr val="tx1"/>
              </a:solidFill>
            </a:endParaRPr>
          </a:p>
          <a:p>
            <a:r>
              <a:rPr lang="en-GB" sz="1200" b="1" dirty="0">
                <a:solidFill>
                  <a:schemeClr val="tx1"/>
                </a:solidFill>
              </a:rPr>
              <a:t>Possible Tasks: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Choose an event in the past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Identify short and long term causes</a:t>
            </a:r>
            <a:r>
              <a:rPr lang="en-GB" sz="1200" b="1" dirty="0">
                <a:solidFill>
                  <a:schemeClr val="tx1"/>
                </a:solidFill>
              </a:rPr>
              <a:t> </a:t>
            </a:r>
            <a:r>
              <a:rPr lang="en-GB" sz="1200" dirty="0">
                <a:solidFill>
                  <a:schemeClr val="tx1"/>
                </a:solidFill>
              </a:rPr>
              <a:t>about an event in the past.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Identify short and long term consequences of an event in the past.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Choose an important historical person or group of people. Explain their significance using the 3 Rs. </a:t>
            </a:r>
          </a:p>
          <a:p>
            <a:r>
              <a:rPr lang="en-GB" sz="12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8E6856A-7FFB-EF25-2C9F-1CC140FBCD50}"/>
              </a:ext>
            </a:extLst>
          </p:cNvPr>
          <p:cNvSpPr/>
          <p:nvPr/>
        </p:nvSpPr>
        <p:spPr>
          <a:xfrm>
            <a:off x="3137418" y="548747"/>
            <a:ext cx="3478761" cy="301358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</a:rPr>
              <a:t>Enquiry Questions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How do historians make connections in the past?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How do Historians understand why things in the past happened?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 How do Historians compare periods  in the past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How do Historians figure out what happened in the past?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Why do sources tell us different things about the same event?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How do historians judge the importance of events and people in the past?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How and why do historians have different interpretations about the past? </a:t>
            </a:r>
            <a:endParaRPr lang="en-US" sz="12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1781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7FFA5A-9EBA-587F-BB69-DD4F7F22F9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CCF92-DB1B-01D2-2F52-CF4B6127C8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50" y="0"/>
            <a:ext cx="5829300" cy="548747"/>
          </a:xfrm>
        </p:spPr>
        <p:txBody>
          <a:bodyPr>
            <a:normAutofit/>
          </a:bodyPr>
          <a:lstStyle/>
          <a:p>
            <a:r>
              <a:rPr lang="en-GB" sz="1400" b="1" u="sng" dirty="0"/>
              <a:t>Key Terms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2FC892D-10FC-0E8E-0553-BBF09CCCDC8E}"/>
              </a:ext>
            </a:extLst>
          </p:cNvPr>
          <p:cNvSpPr/>
          <p:nvPr/>
        </p:nvSpPr>
        <p:spPr>
          <a:xfrm>
            <a:off x="228600" y="6638662"/>
            <a:ext cx="6438900" cy="3098004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400" b="1" u="sng" dirty="0">
              <a:solidFill>
                <a:schemeClr val="tx1"/>
              </a:solidFill>
            </a:endParaRPr>
          </a:p>
          <a:p>
            <a:endParaRPr lang="en-GB" sz="1400" b="1" u="sng" dirty="0">
              <a:solidFill>
                <a:schemeClr val="tx1"/>
              </a:solidFill>
            </a:endParaRPr>
          </a:p>
          <a:p>
            <a:r>
              <a:rPr lang="en-GB" sz="1400" b="1" u="sng" dirty="0">
                <a:solidFill>
                  <a:schemeClr val="tx1"/>
                </a:solidFill>
              </a:rPr>
              <a:t>Extension Tasks </a:t>
            </a:r>
          </a:p>
          <a:p>
            <a:r>
              <a:rPr lang="en-GB" sz="1400" b="1" dirty="0">
                <a:solidFill>
                  <a:schemeClr val="tx1"/>
                </a:solidFill>
              </a:rPr>
              <a:t>Read : </a:t>
            </a:r>
            <a:r>
              <a:rPr lang="en-GB" sz="1400" dirty="0">
                <a:solidFill>
                  <a:schemeClr val="tx1"/>
                </a:solidFill>
              </a:rPr>
              <a:t>The Accidental Stowaway  by Judith Eagle. </a:t>
            </a:r>
          </a:p>
          <a:p>
            <a:r>
              <a:rPr lang="en-GB" sz="1400" dirty="0">
                <a:solidFill>
                  <a:schemeClr val="tx1"/>
                </a:solidFill>
              </a:rPr>
              <a:t>            The Book of Stolen Dreams by David Farr </a:t>
            </a:r>
          </a:p>
          <a:p>
            <a:endParaRPr lang="en-GB" sz="1400" b="1" dirty="0">
              <a:solidFill>
                <a:schemeClr val="tx1"/>
              </a:solidFill>
            </a:endParaRPr>
          </a:p>
          <a:p>
            <a:pPr lvl="1"/>
            <a:r>
              <a:rPr lang="en-GB" sz="1400" dirty="0">
                <a:solidFill>
                  <a:schemeClr val="tx1"/>
                </a:solidFill>
              </a:rPr>
              <a:t>Come up with examples of historical change besides those given in the lesson which suggest progress and regression. Rank them based on which you think had the most impact.</a:t>
            </a:r>
          </a:p>
          <a:p>
            <a:pPr lvl="1"/>
            <a:endParaRPr lang="en-GB" sz="1400" dirty="0">
              <a:solidFill>
                <a:schemeClr val="tx1"/>
              </a:solidFill>
            </a:endParaRPr>
          </a:p>
          <a:p>
            <a:pPr lvl="1"/>
            <a:r>
              <a:rPr lang="en-GB" sz="1400" dirty="0">
                <a:solidFill>
                  <a:schemeClr val="tx1"/>
                </a:solidFill>
              </a:rPr>
              <a:t>Use the items in your pencil case to think about what a historian in 200 years would be able to determine about how you live your life. </a:t>
            </a:r>
          </a:p>
          <a:p>
            <a:pPr lvl="1"/>
            <a:endParaRPr lang="en-GB" sz="1400" dirty="0">
              <a:solidFill>
                <a:schemeClr val="tx1"/>
              </a:solidFill>
            </a:endParaRPr>
          </a:p>
          <a:p>
            <a:pPr lvl="1"/>
            <a:r>
              <a:rPr lang="en-GB" sz="1400" dirty="0">
                <a:solidFill>
                  <a:schemeClr val="tx1"/>
                </a:solidFill>
              </a:rPr>
              <a:t>Attend the History Society. </a:t>
            </a:r>
          </a:p>
          <a:p>
            <a:pPr lvl="1"/>
            <a:endParaRPr lang="en-GB" sz="1400" dirty="0">
              <a:solidFill>
                <a:schemeClr val="tx1"/>
              </a:solidFill>
            </a:endParaRPr>
          </a:p>
          <a:p>
            <a:pPr algn="ctr"/>
            <a:endParaRPr lang="en-GB" sz="1400" b="1" u="sng" dirty="0">
              <a:solidFill>
                <a:schemeClr val="tx1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26B93F6-F1CC-E8A5-1194-CDC1D621F6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181779"/>
              </p:ext>
            </p:extLst>
          </p:nvPr>
        </p:nvGraphicFramePr>
        <p:xfrm>
          <a:off x="504825" y="667339"/>
          <a:ext cx="5838825" cy="55452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47309">
                  <a:extLst>
                    <a:ext uri="{9D8B030D-6E8A-4147-A177-3AD203B41FA5}">
                      <a16:colId xmlns:a16="http://schemas.microsoft.com/office/drawing/2014/main" val="1736836681"/>
                    </a:ext>
                  </a:extLst>
                </a:gridCol>
                <a:gridCol w="4091516">
                  <a:extLst>
                    <a:ext uri="{9D8B030D-6E8A-4147-A177-3AD203B41FA5}">
                      <a16:colId xmlns:a16="http://schemas.microsoft.com/office/drawing/2014/main" val="2930458772"/>
                    </a:ext>
                  </a:extLst>
                </a:gridCol>
              </a:tblGrid>
              <a:tr h="498145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Definition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8956967"/>
                  </a:ext>
                </a:extLst>
              </a:tr>
              <a:tr h="645720">
                <a:tc>
                  <a:txBody>
                    <a:bodyPr/>
                    <a:lstStyle/>
                    <a:p>
                      <a:r>
                        <a:rPr lang="en-GB" sz="1200" b="1" dirty="0"/>
                        <a:t>Similarity and Difference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Comparing how alike different events, people or groups are in the past.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7428948"/>
                  </a:ext>
                </a:extLst>
              </a:tr>
              <a:tr h="563036">
                <a:tc>
                  <a:txBody>
                    <a:bodyPr/>
                    <a:lstStyle/>
                    <a:p>
                      <a:r>
                        <a:rPr lang="en-GB" sz="1200" b="1" dirty="0"/>
                        <a:t>Cause and Consequence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Why things in the past happened and what happened as a result.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9721770"/>
                  </a:ext>
                </a:extLst>
              </a:tr>
              <a:tr h="599756">
                <a:tc>
                  <a:txBody>
                    <a:bodyPr/>
                    <a:lstStyle/>
                    <a:p>
                      <a:r>
                        <a:rPr lang="en-GB" sz="1200" b="1" dirty="0"/>
                        <a:t>Change and Continuity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Assessing the development between periods in the past. </a:t>
                      </a:r>
                    </a:p>
                    <a:p>
                      <a:r>
                        <a:rPr lang="en-GB" sz="1200" dirty="0"/>
                        <a:t>Change: When something is different between two periods </a:t>
                      </a:r>
                    </a:p>
                    <a:p>
                      <a:r>
                        <a:rPr lang="en-GB" sz="1200" dirty="0"/>
                        <a:t>Continuity : When something is the same between periods  </a:t>
                      </a:r>
                    </a:p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2299882"/>
                  </a:ext>
                </a:extLst>
              </a:tr>
              <a:tr h="58751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dirty="0"/>
                        <a:t>Evidence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dirty="0"/>
                        <a:t>Inference 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dirty="0"/>
                        <a:t>Provenance</a:t>
                      </a:r>
                      <a:r>
                        <a:rPr lang="en-GB" sz="12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Using the sources to assess what they reveal about the past. </a:t>
                      </a:r>
                    </a:p>
                    <a:p>
                      <a:r>
                        <a:rPr lang="en-GB" sz="1200" dirty="0"/>
                        <a:t>What you can physically see </a:t>
                      </a:r>
                      <a:r>
                        <a:rPr lang="en-GB" sz="1200"/>
                        <a:t>in the source. </a:t>
                      </a:r>
                      <a:endParaRPr lang="en-GB" sz="1200" dirty="0"/>
                    </a:p>
                    <a:p>
                      <a:r>
                        <a:rPr lang="en-GB" sz="1200" dirty="0"/>
                        <a:t>The Nature, Origin and Purpose of the source.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3575383"/>
                  </a:ext>
                </a:extLst>
              </a:tr>
              <a:tr h="516059">
                <a:tc>
                  <a:txBody>
                    <a:bodyPr/>
                    <a:lstStyle/>
                    <a:p>
                      <a:r>
                        <a:rPr lang="en-GB" sz="1200" b="1" dirty="0"/>
                        <a:t>Significance </a:t>
                      </a:r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Why events,  people, or periods  in the past are considered important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7052804"/>
                  </a:ext>
                </a:extLst>
              </a:tr>
              <a:tr h="452449">
                <a:tc>
                  <a:txBody>
                    <a:bodyPr/>
                    <a:lstStyle/>
                    <a:p>
                      <a:r>
                        <a:rPr lang="en-GB" sz="1200" b="1" dirty="0"/>
                        <a:t>Remarkable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event/development was remarked upon by people at the time and/or since.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0906870"/>
                  </a:ext>
                </a:extLst>
              </a:tr>
              <a:tr h="501836">
                <a:tc>
                  <a:txBody>
                    <a:bodyPr/>
                    <a:lstStyle/>
                    <a:p>
                      <a:r>
                        <a:rPr lang="en-GB" sz="1200" b="1" dirty="0"/>
                        <a:t>Remembered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event/ development was important at some stage in History within the collective memory of a group or groups.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0243411"/>
                  </a:ext>
                </a:extLst>
              </a:tr>
              <a:tr h="501836">
                <a:tc>
                  <a:txBody>
                    <a:bodyPr/>
                    <a:lstStyle/>
                    <a:p>
                      <a:r>
                        <a:rPr lang="en-GB" sz="1200" b="1" dirty="0"/>
                        <a:t>Resulting in change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It has consequences for the future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9551420"/>
                  </a:ext>
                </a:extLst>
              </a:tr>
              <a:tr h="246128">
                <a:tc>
                  <a:txBody>
                    <a:bodyPr/>
                    <a:lstStyle/>
                    <a:p>
                      <a:r>
                        <a:rPr lang="en-GB" sz="1200" b="1" dirty="0"/>
                        <a:t>Interpretation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How and why historians have a certain opinion about the past.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7036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03334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881DD372CD9B478C0E9D66AA310873" ma:contentTypeVersion="15" ma:contentTypeDescription="Create a new document." ma:contentTypeScope="" ma:versionID="40a7e662aae5da4bc10135715c5c78db">
  <xsd:schema xmlns:xsd="http://www.w3.org/2001/XMLSchema" xmlns:xs="http://www.w3.org/2001/XMLSchema" xmlns:p="http://schemas.microsoft.com/office/2006/metadata/properties" xmlns:ns2="3762d81a-201c-4c48-8238-be7e6fef0af8" xmlns:ns3="9fb69a6e-f3b3-4e46-9078-cfe226dd5f4f" targetNamespace="http://schemas.microsoft.com/office/2006/metadata/properties" ma:root="true" ma:fieldsID="de2de8940b173b581f7d07ed04d66f36" ns2:_="" ns3:_="">
    <xsd:import namespace="3762d81a-201c-4c48-8238-be7e6fef0af8"/>
    <xsd:import namespace="9fb69a6e-f3b3-4e46-9078-cfe226dd5f4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62d81a-201c-4c48-8238-be7e6fef0a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b39aab66-4305-4fda-9efc-d22ae305add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b69a6e-f3b3-4e46-9078-cfe226dd5f4f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0d2fd397-8bc6-488f-ac9a-acd3de634782}" ma:internalName="TaxCatchAll" ma:showField="CatchAllData" ma:web="9fb69a6e-f3b3-4e46-9078-cfe226dd5f4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fb69a6e-f3b3-4e46-9078-cfe226dd5f4f" xsi:nil="true"/>
    <lcf76f155ced4ddcb4097134ff3c332f xmlns="3762d81a-201c-4c48-8238-be7e6fef0af8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7073353-508E-4952-971A-7267315A077D}"/>
</file>

<file path=customXml/itemProps2.xml><?xml version="1.0" encoding="utf-8"?>
<ds:datastoreItem xmlns:ds="http://schemas.openxmlformats.org/officeDocument/2006/customXml" ds:itemID="{5804665B-4E34-4544-89C4-CFF933162F19}"/>
</file>

<file path=customXml/itemProps3.xml><?xml version="1.0" encoding="utf-8"?>
<ds:datastoreItem xmlns:ds="http://schemas.openxmlformats.org/officeDocument/2006/customXml" ds:itemID="{C3EA2664-D5D3-4749-B2B8-86A45624AFB5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281</TotalTime>
  <Words>702</Words>
  <Application>Microsoft Office PowerPoint</Application>
  <PresentationFormat>A4 Paper (210x297 mm)</PresentationFormat>
  <Paragraphs>89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Year 7 History Knowledge Organiser Unit 1. </vt:lpstr>
      <vt:lpstr>Key Terms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Macroeconomics Unit 4.1 – Monetary Policy</dc:title>
  <dc:creator>Mr M Bancroft (St Ambrose College)</dc:creator>
  <cp:lastModifiedBy>Mrs G Scott (St Ambrose College)</cp:lastModifiedBy>
  <cp:revision>43</cp:revision>
  <cp:lastPrinted>2024-06-25T13:56:38Z</cp:lastPrinted>
  <dcterms:created xsi:type="dcterms:W3CDTF">2024-01-23T16:37:39Z</dcterms:created>
  <dcterms:modified xsi:type="dcterms:W3CDTF">2024-06-25T14:07:44Z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0x010100E3881DD372CD9B478C0E9D66AA310873</vt:lpwstr>
  </property>
</Properties>
</file>