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30"/>
  </p:normalViewPr>
  <p:slideViewPr>
    <p:cSldViewPr snapToGrid="0">
      <p:cViewPr varScale="1">
        <p:scale>
          <a:sx n="74" d="100"/>
          <a:sy n="74" d="100"/>
        </p:scale>
        <p:origin x="31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773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21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866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38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39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57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14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110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55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57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16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C1B557-13D7-854E-9166-406B5DEDA16E}" type="datetimeFigureOut">
              <a:rPr lang="en-GB" smtClean="0"/>
              <a:t>08/01/2025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53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C3A8-AC6D-1978-3953-5BA3EBFC8E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-87086"/>
            <a:ext cx="5829300" cy="548747"/>
          </a:xfrm>
        </p:spPr>
        <p:txBody>
          <a:bodyPr>
            <a:normAutofit/>
          </a:bodyPr>
          <a:lstStyle/>
          <a:p>
            <a:r>
              <a:rPr lang="en-GB" sz="2400" b="1" u="sng" dirty="0"/>
              <a:t>Year 7 History Knowledge Organiser Unit  3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F9AD1E0-0493-7008-4F51-0B952743C243}"/>
              </a:ext>
            </a:extLst>
          </p:cNvPr>
          <p:cNvSpPr/>
          <p:nvPr/>
        </p:nvSpPr>
        <p:spPr>
          <a:xfrm>
            <a:off x="4267199" y="572841"/>
            <a:ext cx="2590801" cy="231202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solidFill>
                  <a:schemeClr val="tx1"/>
                </a:solidFill>
              </a:rPr>
              <a:t>Key Topics</a:t>
            </a:r>
          </a:p>
          <a:p>
            <a:endParaRPr lang="en-GB" sz="1400" dirty="0">
              <a:solidFill>
                <a:schemeClr val="tx1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Edward the Confessor and lack of an heir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Contenders to the Throne in 1066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Battle of Fulford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Battle of Stamford Bridge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Battle of Hastings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Women of the Norman Conquests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Bayeux Tapestry</a:t>
            </a:r>
            <a:endParaRPr lang="en-GB" sz="1400" u="sng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775E19D-1503-17C6-A1CE-42EFDA5C2A4C}"/>
              </a:ext>
            </a:extLst>
          </p:cNvPr>
          <p:cNvSpPr/>
          <p:nvPr/>
        </p:nvSpPr>
        <p:spPr>
          <a:xfrm>
            <a:off x="169333" y="2989853"/>
            <a:ext cx="6472766" cy="4836589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u="sng" dirty="0">
                <a:solidFill>
                  <a:schemeClr val="tx1"/>
                </a:solidFill>
              </a:rPr>
              <a:t>Key Knowledge 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r>
              <a:rPr lang="en-GB" sz="1100" dirty="0">
                <a:solidFill>
                  <a:schemeClr val="tx1"/>
                </a:solidFill>
              </a:rPr>
              <a:t>   -Edward the Confessor was an Anglo-Saxon English King and saint.</a:t>
            </a:r>
          </a:p>
          <a:p>
            <a:r>
              <a:rPr lang="en-GB" sz="1100" dirty="0">
                <a:solidFill>
                  <a:schemeClr val="tx1"/>
                </a:solidFill>
              </a:rPr>
              <a:t>  -Edward ruled from 1042-1066 (24 years)  died without an heir and is buried in Westminster Abbey.</a:t>
            </a:r>
          </a:p>
          <a:p>
            <a:r>
              <a:rPr lang="en-GB" sz="1100" dirty="0">
                <a:solidFill>
                  <a:schemeClr val="tx1"/>
                </a:solidFill>
              </a:rPr>
              <a:t>  -The main contenders for the throne in 1066 were William of Normandy, Harold Godwinson,        Prince Edgar and Harald Hardrada.</a:t>
            </a:r>
          </a:p>
          <a:p>
            <a:r>
              <a:rPr lang="en-GB" sz="1100" dirty="0">
                <a:solidFill>
                  <a:schemeClr val="tx1"/>
                </a:solidFill>
              </a:rPr>
              <a:t>  -The Battle of Fulford was fought at a village just South of York on 26</a:t>
            </a:r>
            <a:r>
              <a:rPr lang="en-GB" sz="1100" baseline="30000" dirty="0">
                <a:solidFill>
                  <a:schemeClr val="tx1"/>
                </a:solidFill>
              </a:rPr>
              <a:t>th</a:t>
            </a:r>
            <a:r>
              <a:rPr lang="en-GB" sz="1100" dirty="0">
                <a:solidFill>
                  <a:schemeClr val="tx1"/>
                </a:solidFill>
              </a:rPr>
              <a:t> September 1066.</a:t>
            </a:r>
          </a:p>
          <a:p>
            <a:r>
              <a:rPr lang="en-GB" sz="1100" dirty="0">
                <a:solidFill>
                  <a:schemeClr val="tx1"/>
                </a:solidFill>
              </a:rPr>
              <a:t>  -Harald was supported at the battle by Harold Godwinson’s brother Tostig .</a:t>
            </a:r>
          </a:p>
          <a:p>
            <a:r>
              <a:rPr lang="en-GB" sz="1100" dirty="0">
                <a:solidFill>
                  <a:schemeClr val="tx1"/>
                </a:solidFill>
              </a:rPr>
              <a:t>-The battle was won by Harald and the Vikings against the Norman Earls Edwin and </a:t>
            </a:r>
            <a:r>
              <a:rPr lang="en-GB" sz="1100" dirty="0" err="1">
                <a:solidFill>
                  <a:schemeClr val="tx1"/>
                </a:solidFill>
              </a:rPr>
              <a:t>Morcar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</a:rPr>
              <a:t>The Battle of Stamford Bridge  took place on 25</a:t>
            </a:r>
            <a:r>
              <a:rPr lang="en-GB" sz="1100" baseline="30000" dirty="0">
                <a:solidFill>
                  <a:schemeClr val="tx1"/>
                </a:solidFill>
              </a:rPr>
              <a:t>th</a:t>
            </a:r>
            <a:r>
              <a:rPr lang="en-GB" sz="1100" dirty="0">
                <a:solidFill>
                  <a:schemeClr val="tx1"/>
                </a:solidFill>
              </a:rPr>
              <a:t> September 1066 between an English army led by Harold Godwinson  and a Viking army led by Harald Hardrada  and Tostig.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</a:rPr>
              <a:t>The battle took place in  Yorkshire and  resulted in a victory for the Saxons under Harold Godwinson.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</a:rPr>
              <a:t>After the victory of Stamford Bridge Harold and his forces marched south which took him round about a week.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</a:rPr>
              <a:t>The Battle of Hastings was fought on 14</a:t>
            </a:r>
            <a:r>
              <a:rPr lang="en-GB" sz="1100" baseline="30000" dirty="0">
                <a:solidFill>
                  <a:schemeClr val="tx1"/>
                </a:solidFill>
              </a:rPr>
              <a:t>th</a:t>
            </a:r>
            <a:r>
              <a:rPr lang="en-GB" sz="1100" dirty="0">
                <a:solidFill>
                  <a:schemeClr val="tx1"/>
                </a:solidFill>
              </a:rPr>
              <a:t> October 1066 between the Norman army of William of Normandy and the Saxon army of Harold Godwinson. And it began the Norman conquest of Britain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</a:rPr>
              <a:t>The English army was made up of a mix of </a:t>
            </a:r>
            <a:r>
              <a:rPr lang="en-GB" sz="1100" dirty="0" err="1">
                <a:solidFill>
                  <a:schemeClr val="tx1"/>
                </a:solidFill>
              </a:rPr>
              <a:t>fyrd</a:t>
            </a:r>
            <a:r>
              <a:rPr lang="en-GB" sz="1100" dirty="0">
                <a:solidFill>
                  <a:schemeClr val="tx1"/>
                </a:solidFill>
              </a:rPr>
              <a:t> and housecarls  and mainly consisted of infantry  whereas the Norman army  were mainly made up of archers and cavalry with some infantry.</a:t>
            </a:r>
          </a:p>
          <a:p>
            <a:pPr marL="171450" indent="-171450">
              <a:buFontTx/>
              <a:buChar char="-"/>
            </a:pPr>
            <a:r>
              <a:rPr lang="en-GB" sz="1100" dirty="0">
                <a:solidFill>
                  <a:schemeClr val="tx1"/>
                </a:solidFill>
              </a:rPr>
              <a:t>Saxons formed a shield wall at the top of a steep slope.. William used a range of successful strategies to lure the Saxons away from their defensive positions. Harold was killed and the Saxons defeated.</a:t>
            </a:r>
          </a:p>
          <a:p>
            <a:r>
              <a:rPr lang="en-GB" sz="1100" dirty="0">
                <a:solidFill>
                  <a:schemeClr val="tx1"/>
                </a:solidFill>
              </a:rPr>
              <a:t>- Women who had inherited their family because their husbands or fathers had been killed at Hastings in 1066, were only allowed to keep their family land if they married a Norman.</a:t>
            </a:r>
          </a:p>
          <a:p>
            <a:r>
              <a:rPr lang="en-GB" sz="1100" dirty="0">
                <a:solidFill>
                  <a:schemeClr val="tx1"/>
                </a:solidFill>
              </a:rPr>
              <a:t>-The Bayeux Tapestry is  an embroidered  cloth 70 metres long and 20 inches tall .It depicts the events leading up to the Norman invasion and the Norman Conquest</a:t>
            </a:r>
            <a:r>
              <a:rPr lang="en-GB" sz="1200" b="1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04931FF-4E2E-18F3-803C-82F509C7C000}"/>
              </a:ext>
            </a:extLst>
          </p:cNvPr>
          <p:cNvSpPr/>
          <p:nvPr/>
        </p:nvSpPr>
        <p:spPr>
          <a:xfrm>
            <a:off x="347394" y="8062175"/>
            <a:ext cx="6294703" cy="184382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Assessment/Possible Tasks</a:t>
            </a:r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Assessment:  </a:t>
            </a:r>
            <a:r>
              <a:rPr lang="en-GB" sz="1200" dirty="0">
                <a:solidFill>
                  <a:schemeClr val="tx1"/>
                </a:solidFill>
              </a:rPr>
              <a:t>Source analysis of the Bayeux Tapestry.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‘</a:t>
            </a:r>
            <a:r>
              <a:rPr lang="en-GB" sz="1200" dirty="0">
                <a:solidFill>
                  <a:schemeClr val="tx1"/>
                </a:solidFill>
              </a:rPr>
              <a:t>Should Edward  the Confessor have become King? </a:t>
            </a:r>
          </a:p>
          <a:p>
            <a:r>
              <a:rPr lang="en-GB" sz="1200" dirty="0">
                <a:solidFill>
                  <a:schemeClr val="tx1"/>
                </a:solidFill>
              </a:rPr>
              <a:t>Evaluate the strengths and weaknesses  of William of Normandy, Harald Hardrada, Harold Godwinson and Edgar the Write a review  of the Battle of Fulford.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Assess  the importance of the Battle of Stamford.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Comparing historian’s views on the Bayeux Tapestry eg) Michael Kenneth Lawson and Ian W Walker.</a:t>
            </a:r>
          </a:p>
          <a:p>
            <a:r>
              <a:rPr lang="en-GB" sz="1200" dirty="0">
                <a:solidFill>
                  <a:schemeClr val="tx1"/>
                </a:solidFill>
              </a:rPr>
              <a:t>Construct your own section of the Bayeux Tapestry .</a:t>
            </a: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8E6856A-7FFB-EF25-2C9F-1CC140FBCD50}"/>
              </a:ext>
            </a:extLst>
          </p:cNvPr>
          <p:cNvSpPr/>
          <p:nvPr/>
        </p:nvSpPr>
        <p:spPr>
          <a:xfrm>
            <a:off x="215900" y="572840"/>
            <a:ext cx="3873499" cy="241701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To what extent does a piece of cloth represent a year of turmoil?</a:t>
            </a:r>
          </a:p>
          <a:p>
            <a:pPr algn="ctr"/>
            <a:endParaRPr lang="en-GB" sz="1050" b="1" u="sng" dirty="0">
              <a:solidFill>
                <a:schemeClr val="tx1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How did Edward the Confessor start a year of turmoil?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Who should become king in 1066?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Why did Harald Hardrada cause King Harold a problem?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How strong was King Harold after Stamford Bridge 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Why</a:t>
            </a:r>
            <a:r>
              <a:rPr lang="en-GB" sz="1050" u="sng" dirty="0">
                <a:solidFill>
                  <a:schemeClr val="tx1"/>
                </a:solidFill>
              </a:rPr>
              <a:t> </a:t>
            </a:r>
            <a:r>
              <a:rPr lang="en-GB" sz="1050" dirty="0">
                <a:solidFill>
                  <a:schemeClr val="tx1"/>
                </a:solidFill>
              </a:rPr>
              <a:t>do historians disagree on Williams victory at Hastings? </a:t>
            </a:r>
            <a:endParaRPr lang="en-GB" sz="1050" u="sng" dirty="0">
              <a:solidFill>
                <a:schemeClr val="tx1"/>
              </a:solidFill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How should the women of the Norman Conquests be remembered?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>
                <a:solidFill>
                  <a:schemeClr val="tx1"/>
                </a:solidFill>
              </a:rPr>
              <a:t>Whose story is told in the Bayeux Tapestry? </a:t>
            </a: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17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FFA5A-9EBA-587F-BB69-DD4F7F22F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CCF92-DB1B-01D2-2F52-CF4B6127C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1400" b="1" u="sng" dirty="0"/>
              <a:t>Key Terms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2FC892D-10FC-0E8E-0553-BBF09CCCDC8E}"/>
              </a:ext>
            </a:extLst>
          </p:cNvPr>
          <p:cNvSpPr/>
          <p:nvPr/>
        </p:nvSpPr>
        <p:spPr>
          <a:xfrm>
            <a:off x="177800" y="6442177"/>
            <a:ext cx="6596380" cy="27421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STRETCH AND CHALLENGE/ POSSIBLE TASKS</a:t>
            </a:r>
          </a:p>
          <a:p>
            <a:pPr algn="ctr"/>
            <a:endParaRPr lang="en-GB" b="1" u="sng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It is January 1066 Edward the Confessor has died Pretend you are a foreign spy coming into Saxon England after the death of Edward the Confessor.</a:t>
            </a:r>
          </a:p>
          <a:p>
            <a:r>
              <a:rPr lang="en-GB" sz="1200" dirty="0">
                <a:solidFill>
                  <a:schemeClr val="tx1"/>
                </a:solidFill>
              </a:rPr>
              <a:t>Write a report on the situation and possible contenders.</a:t>
            </a:r>
          </a:p>
          <a:p>
            <a:r>
              <a:rPr lang="en-GB" sz="1200" dirty="0">
                <a:solidFill>
                  <a:schemeClr val="tx1"/>
                </a:solidFill>
              </a:rPr>
              <a:t>Research Anglo Saxon and Norman battle tactics .                                                                                                         Research the wives of Harald Hardrada.</a:t>
            </a:r>
          </a:p>
          <a:p>
            <a:r>
              <a:rPr lang="en-GB" sz="1200" dirty="0">
                <a:solidFill>
                  <a:schemeClr val="tx1"/>
                </a:solidFill>
              </a:rPr>
              <a:t>Visit the battle sites of Fulford and Stamford Bridge in Yorkshire.                                                                                       Read ‘Conquest’ by David Field .</a:t>
            </a:r>
          </a:p>
          <a:p>
            <a:r>
              <a:rPr lang="en-GB" sz="1200" dirty="0">
                <a:solidFill>
                  <a:schemeClr val="tx1"/>
                </a:solidFill>
              </a:rPr>
              <a:t>Read ‘The Norman Conquest –The Battle of Hastings and the Fall of Anglo Saxon England’ by Mark Morris</a:t>
            </a:r>
          </a:p>
          <a:p>
            <a:pPr algn="ctr"/>
            <a:endParaRPr lang="en-GB" sz="1100" b="1" dirty="0">
              <a:solidFill>
                <a:schemeClr val="tx1"/>
              </a:solidFill>
            </a:endParaRPr>
          </a:p>
          <a:p>
            <a:pPr algn="ctr"/>
            <a:r>
              <a:rPr lang="en-GB" sz="1100" b="1" dirty="0">
                <a:solidFill>
                  <a:schemeClr val="tx1"/>
                </a:solidFill>
              </a:rPr>
              <a:t>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6B93F6-F1CC-E8A5-1194-CDC1D621F6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537166"/>
              </p:ext>
            </p:extLst>
          </p:nvPr>
        </p:nvGraphicFramePr>
        <p:xfrm>
          <a:off x="514350" y="274372"/>
          <a:ext cx="6070600" cy="5915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19135">
                  <a:extLst>
                    <a:ext uri="{9D8B030D-6E8A-4147-A177-3AD203B41FA5}">
                      <a16:colId xmlns:a16="http://schemas.microsoft.com/office/drawing/2014/main" val="1736836681"/>
                    </a:ext>
                  </a:extLst>
                </a:gridCol>
                <a:gridCol w="4251465">
                  <a:extLst>
                    <a:ext uri="{9D8B030D-6E8A-4147-A177-3AD203B41FA5}">
                      <a16:colId xmlns:a16="http://schemas.microsoft.com/office/drawing/2014/main" val="2930458772"/>
                    </a:ext>
                  </a:extLst>
                </a:gridCol>
              </a:tblGrid>
              <a:tr h="508504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6967"/>
                  </a:ext>
                </a:extLst>
              </a:tr>
              <a:tr h="686328">
                <a:tc>
                  <a:txBody>
                    <a:bodyPr/>
                    <a:lstStyle/>
                    <a:p>
                      <a:r>
                        <a:rPr lang="en-GB" sz="1200" dirty="0"/>
                        <a:t>Anglo -Saxons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cultural group who originated from Germanic and Danish settlers by the 5</a:t>
                      </a:r>
                      <a:r>
                        <a:rPr lang="en-GB" sz="1200" baseline="30000" dirty="0"/>
                        <a:t>th</a:t>
                      </a:r>
                      <a:r>
                        <a:rPr lang="en-GB" sz="1200" dirty="0"/>
                        <a:t> Century. The Saxon Period started around 450ad  and ended in 1066.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428948"/>
                  </a:ext>
                </a:extLst>
              </a:tr>
              <a:tr h="490235">
                <a:tc>
                  <a:txBody>
                    <a:bodyPr/>
                    <a:lstStyle/>
                    <a:p>
                      <a:r>
                        <a:rPr lang="en-GB" sz="1200" dirty="0"/>
                        <a:t> The Witan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Witan was a council of advisers to the Saxon kings.  Witan  means wise men.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721770"/>
                  </a:ext>
                </a:extLst>
              </a:tr>
              <a:tr h="490235">
                <a:tc>
                  <a:txBody>
                    <a:bodyPr/>
                    <a:lstStyle/>
                    <a:p>
                      <a:r>
                        <a:rPr lang="en-GB" sz="1200" dirty="0"/>
                        <a:t>Oath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solemn promise to God or relics or a Bible to witness the truth of ones word.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8012455"/>
                  </a:ext>
                </a:extLst>
              </a:tr>
              <a:tr h="490235">
                <a:tc>
                  <a:txBody>
                    <a:bodyPr/>
                    <a:lstStyle/>
                    <a:p>
                      <a:r>
                        <a:rPr lang="en-GB" sz="1200" dirty="0" err="1"/>
                        <a:t>Fyrd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</a:t>
                      </a:r>
                      <a:r>
                        <a:rPr lang="en-GB" sz="1200" dirty="0" err="1"/>
                        <a:t>fyrd</a:t>
                      </a:r>
                      <a:r>
                        <a:rPr lang="en-GB" sz="1200" dirty="0"/>
                        <a:t> was a type of Anglo Saxon army that was mobilised from fee men to defend their shire lords estate.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1419121"/>
                  </a:ext>
                </a:extLst>
              </a:tr>
              <a:tr h="490235">
                <a:tc>
                  <a:txBody>
                    <a:bodyPr/>
                    <a:lstStyle/>
                    <a:p>
                      <a:r>
                        <a:rPr lang="en-GB" sz="1200" dirty="0"/>
                        <a:t>Housecarls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kings private army of highly professional fighters and bodyguards.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0524931"/>
                  </a:ext>
                </a:extLst>
              </a:tr>
              <a:tr h="686328">
                <a:tc>
                  <a:txBody>
                    <a:bodyPr/>
                    <a:lstStyle/>
                    <a:p>
                      <a:r>
                        <a:rPr lang="en-GB" sz="1200" dirty="0"/>
                        <a:t>Norman knights 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Norman knights were trained from childhood to fight on horseback their warhorses were bred to carry armoured men.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575383"/>
                  </a:ext>
                </a:extLst>
              </a:tr>
              <a:tr h="490235">
                <a:tc>
                  <a:txBody>
                    <a:bodyPr/>
                    <a:lstStyle/>
                    <a:p>
                      <a:r>
                        <a:rPr lang="en-GB" sz="1200" dirty="0"/>
                        <a:t>A shield wall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 A military formation where soldiers stand soldier to soldier and let their shields overlap to provide protection.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5115963"/>
                  </a:ext>
                </a:extLst>
              </a:tr>
              <a:tr h="490235">
                <a:tc>
                  <a:txBody>
                    <a:bodyPr/>
                    <a:lstStyle/>
                    <a:p>
                      <a:r>
                        <a:rPr lang="en-GB" sz="1200" dirty="0"/>
                        <a:t>Tapestry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 This is a form of textile art ,traditionally woven by hand on a loom.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052804"/>
                  </a:ext>
                </a:extLst>
              </a:tr>
              <a:tr h="636200">
                <a:tc>
                  <a:txBody>
                    <a:bodyPr/>
                    <a:lstStyle/>
                    <a:p>
                      <a:r>
                        <a:rPr lang="en-GB" sz="1200" dirty="0"/>
                        <a:t>inheritance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Inheritance is the practice of receiving private property or land on the death of their husband or father.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0906870"/>
                  </a:ext>
                </a:extLst>
              </a:tr>
              <a:tr h="349605">
                <a:tc>
                  <a:txBody>
                    <a:bodyPr/>
                    <a:lstStyle/>
                    <a:p>
                      <a:r>
                        <a:rPr lang="en-GB" sz="1200" dirty="0"/>
                        <a:t>contender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person or group competing with others to achieve something.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243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333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881DD372CD9B478C0E9D66AA310873" ma:contentTypeVersion="15" ma:contentTypeDescription="Create a new document." ma:contentTypeScope="" ma:versionID="40a7e662aae5da4bc10135715c5c78db">
  <xsd:schema xmlns:xsd="http://www.w3.org/2001/XMLSchema" xmlns:xs="http://www.w3.org/2001/XMLSchema" xmlns:p="http://schemas.microsoft.com/office/2006/metadata/properties" xmlns:ns2="3762d81a-201c-4c48-8238-be7e6fef0af8" xmlns:ns3="9fb69a6e-f3b3-4e46-9078-cfe226dd5f4f" targetNamespace="http://schemas.microsoft.com/office/2006/metadata/properties" ma:root="true" ma:fieldsID="de2de8940b173b581f7d07ed04d66f36" ns2:_="" ns3:_="">
    <xsd:import namespace="3762d81a-201c-4c48-8238-be7e6fef0af8"/>
    <xsd:import namespace="9fb69a6e-f3b3-4e46-9078-cfe226dd5f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2d81a-201c-4c48-8238-be7e6fef0a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b39aab66-4305-4fda-9efc-d22ae305ad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b69a6e-f3b3-4e46-9078-cfe226dd5f4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d2fd397-8bc6-488f-ac9a-acd3de634782}" ma:internalName="TaxCatchAll" ma:showField="CatchAllData" ma:web="9fb69a6e-f3b3-4e46-9078-cfe226dd5f4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fb69a6e-f3b3-4e46-9078-cfe226dd5f4f" xsi:nil="true"/>
    <lcf76f155ced4ddcb4097134ff3c332f xmlns="3762d81a-201c-4c48-8238-be7e6fef0af8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8C114BF-DF8C-4466-AB1C-B75639847E38}"/>
</file>

<file path=customXml/itemProps2.xml><?xml version="1.0" encoding="utf-8"?>
<ds:datastoreItem xmlns:ds="http://schemas.openxmlformats.org/officeDocument/2006/customXml" ds:itemID="{7B80C839-F4A9-4391-9044-F60EF486EA99}">
  <ds:schemaRefs>
    <ds:schemaRef ds:uri="http://purl.org/dc/elements/1.1/"/>
    <ds:schemaRef ds:uri="http://purl.org/dc/terms/"/>
    <ds:schemaRef ds:uri="http://schemas.microsoft.com/office/infopath/2007/PartnerControls"/>
    <ds:schemaRef ds:uri="2ce4e623-cf2d-4990-bf48-43255ba6484c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A396DD4-6217-45E7-800C-200B89CB39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537</TotalTime>
  <Words>857</Words>
  <Application>Microsoft Office PowerPoint</Application>
  <PresentationFormat>A4 Paper (210x297 mm)</PresentationFormat>
  <Paragraphs>88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Year 7 History Knowledge Organiser Unit  3</vt:lpstr>
      <vt:lpstr>Key Terms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 Unit 4.1 – Monetary Policy</dc:title>
  <dc:creator>Mr M Bancroft (St Ambrose College)</dc:creator>
  <cp:lastModifiedBy>Mrs G Scott (St Ambrose College)</cp:lastModifiedBy>
  <cp:revision>88</cp:revision>
  <cp:lastPrinted>2025-01-08T09:48:25Z</cp:lastPrinted>
  <dcterms:created xsi:type="dcterms:W3CDTF">2024-01-23T16:37:39Z</dcterms:created>
  <dcterms:modified xsi:type="dcterms:W3CDTF">2025-01-08T10:00:47Z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0x010100E3881DD372CD9B478C0E9D66AA310873</vt:lpwstr>
  </property>
</Properties>
</file>