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1" r:id="rId1"/>
  </p:sldMasterIdLst>
  <p:notesMasterIdLst>
    <p:notesMasterId r:id="rId4"/>
  </p:notesMasterIdLst>
  <p:sldIdLst>
    <p:sldId id="501" r:id="rId2"/>
    <p:sldId id="49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ianne Freeman" initials="MF" lastIdx="1" clrIdx="0">
    <p:extLst>
      <p:ext uri="{19B8F6BF-5375-455C-9EA6-DF929625EA0E}">
        <p15:presenceInfo xmlns:p15="http://schemas.microsoft.com/office/powerpoint/2012/main" userId="b9d6104433f4c037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0D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092986F-6069-66CD-9EDA-D636CBB5649F}" v="1" dt="2020-09-05T10:45:35.01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794" autoAdjust="0"/>
    <p:restoredTop sz="94660"/>
  </p:normalViewPr>
  <p:slideViewPr>
    <p:cSldViewPr snapToGrid="0">
      <p:cViewPr varScale="1">
        <p:scale>
          <a:sx n="91" d="100"/>
          <a:sy n="91" d="100"/>
        </p:scale>
        <p:origin x="64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M Freeman (St Ambrose College)" userId="S::mrsmfreeman@st-ambrosecollege.org.uk::6b6a39a8-b29a-4c9d-956d-3385c722063e" providerId="AD" clId="Web-{3092986F-6069-66CD-9EDA-D636CBB5649F}"/>
    <pc:docChg chg="addSld">
      <pc:chgData name="Mrs M Freeman (St Ambrose College)" userId="S::mrsmfreeman@st-ambrosecollege.org.uk::6b6a39a8-b29a-4c9d-956d-3385c722063e" providerId="AD" clId="Web-{3092986F-6069-66CD-9EDA-D636CBB5649F}" dt="2020-09-05T10:45:35.012" v="0"/>
      <pc:docMkLst>
        <pc:docMk/>
      </pc:docMkLst>
      <pc:sldChg chg="new">
        <pc:chgData name="Mrs M Freeman (St Ambrose College)" userId="S::mrsmfreeman@st-ambrosecollege.org.uk::6b6a39a8-b29a-4c9d-956d-3385c722063e" providerId="AD" clId="Web-{3092986F-6069-66CD-9EDA-D636CBB5649F}" dt="2020-09-05T10:45:35.012" v="0"/>
        <pc:sldMkLst>
          <pc:docMk/>
          <pc:sldMk cId="2675831796" sldId="496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9C898A-02FC-4680-A428-D23B15A1B94E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FC3F10-8AD4-450D-848C-0F0652E304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03055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9A9BFA-C972-46BC-84BB-BA655C4270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D4D10CA-0458-4033-9192-4DFB6527C2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3C569A-1540-46BE-9010-45ABA676E1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C82C9-61F8-4424-8AB1-D3B01DB6A1D9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ABBAAC-46F9-42CE-9200-450F962C8C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5CD2ED-88DF-41AB-90ED-27E5B6379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01FF5-0C5D-4DD8-A6BB-C734F08065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4604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80212E-9B4B-4D18-8576-61FE6201F1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0CC539-8FAC-4268-A286-32DFB0AA55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6496D1-BEA2-4106-8EA5-13E65930EB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C82C9-61F8-4424-8AB1-D3B01DB6A1D9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EFDF33-22B9-4742-865C-8DCB220003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7C725A-9A16-4AF4-BD6A-E37FA4615C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01FF5-0C5D-4DD8-A6BB-C734F08065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277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3AF4BB-3553-479C-B948-B4561F4C82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8960A7-326E-424E-A260-598F0B31BB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9E9EDF-7E8F-4307-9CB7-5CE8F3656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C82C9-61F8-4424-8AB1-D3B01DB6A1D9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3B234B-F9B5-4A23-AF92-BC254229B9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F4F351-2A24-414D-8F35-234BA127F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01FF5-0C5D-4DD8-A6BB-C734F08065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06373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306832-7C07-4F57-8625-C131202B01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5310B7-C997-4B71-A6D4-69F0949E7F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F9D2BA-6608-46D9-AE89-76EEEDB7E2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55DCCF-03E2-447D-8824-5B78872489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C82C9-61F8-4424-8AB1-D3B01DB6A1D9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5D607E-852F-482F-8989-FF349EAEE4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75C2DC-2E76-460D-A865-004734F84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01FF5-0C5D-4DD8-A6BB-C734F08065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3066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AD8BD-12D1-4DAF-B6BD-EEC7D0E45C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ACD0E-3740-427A-B387-369AB1DE88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A8F75C-7971-428F-822E-6E4E315115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52158BC-88DB-428A-9CD0-EF18F6EAD3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E15659C-3CC9-4C24-AF2D-A88A456F8E9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8A33429-6C61-4399-B655-3B55FF3828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C82C9-61F8-4424-8AB1-D3B01DB6A1D9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118B621-D627-4D90-AD25-9AFFB9F058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1DB47FE-EDC3-4B2A-9F57-BC8D16444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01FF5-0C5D-4DD8-A6BB-C734F08065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29303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69C582-9C09-4BDB-91D5-260B3C6DFF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353429-2C56-4681-9542-EDBB65CE83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C82C9-61F8-4424-8AB1-D3B01DB6A1D9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6A5E9BA-500D-4DD9-9126-9B0F97754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9FC56F6-860D-4003-9153-8694D5E1C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01FF5-0C5D-4DD8-A6BB-C734F08065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6563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96F0EEE-636F-4755-96E6-375D91DF60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C82C9-61F8-4424-8AB1-D3B01DB6A1D9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F06ED42-1989-4B32-8B11-E78CC18EB3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15D3CA-3C93-4FB1-BBF9-5BB00319A7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01FF5-0C5D-4DD8-A6BB-C734F08065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50790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55C792-7011-4BDE-95B1-F23E03A99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336FF6-DE78-4481-BEAC-0A73900F26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6371C1-CFBB-42A0-9FF7-00B7439ADC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63B400-6C93-471C-BE3C-A2F2E3AEFE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C82C9-61F8-4424-8AB1-D3B01DB6A1D9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8A37DB-019E-4F14-9AC2-308670D09A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8C0454-12A8-46C6-96BE-4482BBFEEC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01FF5-0C5D-4DD8-A6BB-C734F08065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732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2FB2E5-406E-494B-BB9E-59A2C41A70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AE77D17-D140-4234-9C84-6745888AC9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25F4A2-6775-4AF5-803A-3A9E9677FD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8A8283-FD97-4CD7-A95F-30E99AA907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C82C9-61F8-4424-8AB1-D3B01DB6A1D9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B926A3-7A1D-4758-8984-16EB4B5ECF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7FF472-B39B-4143-BADD-D1B9158E0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01FF5-0C5D-4DD8-A6BB-C734F08065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13266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16AEAC-82EC-4F25-93D4-FF6B7D2EA0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45CAE4-6962-4B5E-B009-D7B03049A0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C80149-7245-4DDD-B3C4-11E191B03C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C82C9-61F8-4424-8AB1-D3B01DB6A1D9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405ED-309B-4EC6-B4A4-0D8052205E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1E908F-923D-4056-ADD5-FB77CBFC45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01FF5-0C5D-4DD8-A6BB-C734F08065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6694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A60F6CC-4E17-472D-B750-4A375097E86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C9B5779-E7E8-4335-8E4B-D97FA41806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4092D3-DFCA-4EBE-A093-9722F398D7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C82C9-61F8-4424-8AB1-D3B01DB6A1D9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B46508-2D40-4496-84A7-2CBA79D20C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CCAE51-D016-4F18-BA57-501FC97535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01FF5-0C5D-4DD8-A6BB-C734F08065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10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9832F1-1041-42A2-AC53-422C51E265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0E9080-7AA0-4915-A7D7-5C6CD0C014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577930-E9B8-4B7D-9822-28B12061E0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1C82C9-61F8-4424-8AB1-D3B01DB6A1D9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662120-EE03-4E8E-9B95-43CA39B575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7BC1EF-B11E-4B3F-A43C-5EDB2FEB3D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401FF5-0C5D-4DD8-A6BB-C734F08065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8642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2" r:id="rId1"/>
    <p:sldLayoutId id="2147483803" r:id="rId2"/>
    <p:sldLayoutId id="2147483804" r:id="rId3"/>
    <p:sldLayoutId id="2147483805" r:id="rId4"/>
    <p:sldLayoutId id="2147483806" r:id="rId5"/>
    <p:sldLayoutId id="2147483807" r:id="rId6"/>
    <p:sldLayoutId id="2147483808" r:id="rId7"/>
    <p:sldLayoutId id="2147483809" r:id="rId8"/>
    <p:sldLayoutId id="2147483810" r:id="rId9"/>
    <p:sldLayoutId id="2147483811" r:id="rId10"/>
    <p:sldLayoutId id="214748381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jp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6.jpe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24.jpeg"/><Relationship Id="rId5" Type="http://schemas.openxmlformats.org/officeDocument/2006/relationships/image" Target="../media/image18.png"/><Relationship Id="rId10" Type="http://schemas.openxmlformats.org/officeDocument/2006/relationships/image" Target="../media/image23.jpeg"/><Relationship Id="rId4" Type="http://schemas.openxmlformats.org/officeDocument/2006/relationships/image" Target="../media/image17.png"/><Relationship Id="rId9" Type="http://schemas.openxmlformats.org/officeDocument/2006/relationships/image" Target="../media/image22.png"/><Relationship Id="rId14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8874"/>
            <a:ext cx="12192000" cy="6858000"/>
          </a:xfrm>
          <a:prstGeom prst="rect">
            <a:avLst/>
          </a:prstGeom>
          <a:ln>
            <a:noFill/>
          </a:ln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5C7AB5B-E47D-4088-9A48-6B27363DE62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2971"/>
          <a:stretch/>
        </p:blipFill>
        <p:spPr>
          <a:xfrm>
            <a:off x="0" y="5426396"/>
            <a:ext cx="3279584" cy="142043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9504" y="5381405"/>
            <a:ext cx="1992323" cy="140732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11828" y="5381405"/>
            <a:ext cx="4136971" cy="136553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-1" y="11229"/>
            <a:ext cx="1219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FOOD TECHNOLOGY KS3 </a:t>
            </a:r>
            <a:r>
              <a:rPr lang="en-GB" b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– </a:t>
            </a:r>
            <a:r>
              <a:rPr lang="en-GB" b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Food </a:t>
            </a:r>
            <a:r>
              <a:rPr lang="en-GB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choices, sensory evaluation, commodities &amp; functions of ingredients</a:t>
            </a:r>
            <a:endParaRPr lang="en-GB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941" y="585205"/>
            <a:ext cx="2813760" cy="158274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57758" y="615084"/>
            <a:ext cx="2498069" cy="157814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860220" y="430924"/>
            <a:ext cx="3331778" cy="179428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33496" y="2223111"/>
            <a:ext cx="2781762" cy="16183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263253" y="2263336"/>
            <a:ext cx="3888827" cy="240344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355827" y="631869"/>
            <a:ext cx="3504393" cy="159124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4387" y="3769256"/>
            <a:ext cx="2434522" cy="162605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523296" y="3796705"/>
            <a:ext cx="3336897" cy="153649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14"/>
          <a:srcRect b="43874"/>
          <a:stretch/>
        </p:blipFill>
        <p:spPr>
          <a:xfrm>
            <a:off x="9303778" y="4707092"/>
            <a:ext cx="2848302" cy="216234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905301" y="2241434"/>
            <a:ext cx="2281055" cy="353925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4388" y="2193232"/>
            <a:ext cx="3066554" cy="1562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929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2485"/>
            <a:ext cx="12192000" cy="6858000"/>
          </a:xfrm>
          <a:prstGeom prst="rect">
            <a:avLst/>
          </a:prstGeom>
          <a:ln>
            <a:noFill/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5810" y="764"/>
            <a:ext cx="3502780" cy="501599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EF2977C-E57A-4BC2-8F22-1090A431A4E0}"/>
              </a:ext>
            </a:extLst>
          </p:cNvPr>
          <p:cNvSpPr txBox="1"/>
          <p:nvPr/>
        </p:nvSpPr>
        <p:spPr>
          <a:xfrm>
            <a:off x="56866" y="11276"/>
            <a:ext cx="6217810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FOOD TECHNOLOGY KS3 – </a:t>
            </a:r>
            <a:r>
              <a:rPr lang="en-GB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Practical lessons!</a:t>
            </a:r>
          </a:p>
          <a:p>
            <a:endParaRPr lang="en-GB" sz="1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Supports food theory lessons and cultivates a love of cooking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Develops fine motor skills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Fosters collaborative learning &amp; team work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Includes numeracy and literacy (new vocabulary and descriptive terminology)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Incorporates problem solving and improves listening skills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Promotes time management skills during a fast paced lesson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Brings organic chemistry to life in the classroom</a:t>
            </a:r>
            <a:endParaRPr lang="en-GB" sz="1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86105"/>
            <a:ext cx="2893449" cy="175940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39193" y="5086103"/>
            <a:ext cx="3026979" cy="175940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38896" y="5086103"/>
            <a:ext cx="3153104" cy="175941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55809" y="5086103"/>
            <a:ext cx="2893449" cy="179597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866" y="3240434"/>
            <a:ext cx="2882327" cy="179093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01831" y="3219413"/>
            <a:ext cx="2964341" cy="181196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5428" y="0"/>
            <a:ext cx="2446572" cy="5016758"/>
          </a:xfrm>
          <a:prstGeom prst="rect">
            <a:avLst/>
          </a:prstGeom>
          <a:noFill/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GB" sz="1000" b="1" dirty="0" smtClean="0">
                <a:solidFill>
                  <a:schemeClr val="bg1"/>
                </a:solidFill>
              </a:rPr>
              <a:t>KEY PROCESSES:</a:t>
            </a:r>
          </a:p>
          <a:p>
            <a:r>
              <a:rPr lang="en-GB" sz="1000" b="1" dirty="0" smtClean="0">
                <a:solidFill>
                  <a:schemeClr val="bg1"/>
                </a:solidFill>
              </a:rPr>
              <a:t>Kneading</a:t>
            </a:r>
            <a:r>
              <a:rPr lang="en-GB" sz="1000" b="1" u="sng" dirty="0" smtClean="0">
                <a:solidFill>
                  <a:schemeClr val="bg1"/>
                </a:solidFill>
              </a:rPr>
              <a:t>- </a:t>
            </a:r>
          </a:p>
          <a:p>
            <a:r>
              <a:rPr lang="en-GB" sz="1000" dirty="0" smtClean="0">
                <a:solidFill>
                  <a:schemeClr val="bg1"/>
                </a:solidFill>
              </a:rPr>
              <a:t>to </a:t>
            </a:r>
            <a:r>
              <a:rPr lang="en-GB" sz="1000" dirty="0">
                <a:solidFill>
                  <a:schemeClr val="bg1"/>
                </a:solidFill>
              </a:rPr>
              <a:t>work dough, to develop</a:t>
            </a:r>
          </a:p>
          <a:p>
            <a:r>
              <a:rPr lang="en-GB" sz="1000" dirty="0">
                <a:solidFill>
                  <a:schemeClr val="bg1"/>
                </a:solidFill>
              </a:rPr>
              <a:t>the gluten that is found in</a:t>
            </a:r>
          </a:p>
          <a:p>
            <a:r>
              <a:rPr lang="en-GB" sz="1000" dirty="0">
                <a:solidFill>
                  <a:schemeClr val="bg1"/>
                </a:solidFill>
              </a:rPr>
              <a:t>flour, this gives baked</a:t>
            </a:r>
          </a:p>
          <a:p>
            <a:r>
              <a:rPr lang="en-GB" sz="1000" dirty="0">
                <a:solidFill>
                  <a:schemeClr val="bg1"/>
                </a:solidFill>
              </a:rPr>
              <a:t>goods their structure and</a:t>
            </a:r>
          </a:p>
          <a:p>
            <a:r>
              <a:rPr lang="en-GB" sz="1000" dirty="0">
                <a:solidFill>
                  <a:schemeClr val="bg1"/>
                </a:solidFill>
              </a:rPr>
              <a:t>texture. When making</a:t>
            </a:r>
          </a:p>
          <a:p>
            <a:r>
              <a:rPr lang="en-GB" sz="1000" dirty="0">
                <a:solidFill>
                  <a:schemeClr val="bg1"/>
                </a:solidFill>
              </a:rPr>
              <a:t>dough, the flour and other</a:t>
            </a:r>
          </a:p>
          <a:p>
            <a:r>
              <a:rPr lang="en-GB" sz="1000" dirty="0">
                <a:solidFill>
                  <a:schemeClr val="bg1"/>
                </a:solidFill>
              </a:rPr>
              <a:t>dry ingredients are</a:t>
            </a:r>
          </a:p>
          <a:p>
            <a:r>
              <a:rPr lang="en-GB" sz="1000" dirty="0">
                <a:solidFill>
                  <a:schemeClr val="bg1"/>
                </a:solidFill>
              </a:rPr>
              <a:t>combined with the wet</a:t>
            </a:r>
          </a:p>
          <a:p>
            <a:r>
              <a:rPr lang="en-GB" sz="1000" dirty="0">
                <a:solidFill>
                  <a:schemeClr val="bg1"/>
                </a:solidFill>
              </a:rPr>
              <a:t>ingredients, usually warm</a:t>
            </a:r>
          </a:p>
          <a:p>
            <a:r>
              <a:rPr lang="en-GB" sz="1000" dirty="0">
                <a:solidFill>
                  <a:schemeClr val="bg1"/>
                </a:solidFill>
              </a:rPr>
              <a:t>water, along with yeast</a:t>
            </a:r>
            <a:r>
              <a:rPr lang="en-GB" sz="1000" dirty="0" smtClean="0">
                <a:solidFill>
                  <a:schemeClr val="bg1"/>
                </a:solidFill>
              </a:rPr>
              <a:t>.</a:t>
            </a:r>
          </a:p>
          <a:p>
            <a:endParaRPr lang="en-GB" sz="1000" dirty="0">
              <a:solidFill>
                <a:schemeClr val="bg1"/>
              </a:solidFill>
            </a:endParaRPr>
          </a:p>
          <a:p>
            <a:r>
              <a:rPr lang="en-GB" sz="1000" b="1" dirty="0">
                <a:solidFill>
                  <a:schemeClr val="bg1"/>
                </a:solidFill>
              </a:rPr>
              <a:t>Handling Raw Meat -</a:t>
            </a:r>
          </a:p>
          <a:p>
            <a:r>
              <a:rPr lang="en-GB" sz="1000" dirty="0">
                <a:solidFill>
                  <a:schemeClr val="bg1"/>
                </a:solidFill>
              </a:rPr>
              <a:t>Always wash hands with</a:t>
            </a:r>
          </a:p>
          <a:p>
            <a:r>
              <a:rPr lang="en-GB" sz="1000" dirty="0">
                <a:solidFill>
                  <a:schemeClr val="bg1"/>
                </a:solidFill>
              </a:rPr>
              <a:t>warm water and soap for</a:t>
            </a:r>
          </a:p>
          <a:p>
            <a:r>
              <a:rPr lang="en-GB" sz="1000" dirty="0">
                <a:solidFill>
                  <a:schemeClr val="bg1"/>
                </a:solidFill>
              </a:rPr>
              <a:t>20 seconds before and</a:t>
            </a:r>
          </a:p>
          <a:p>
            <a:r>
              <a:rPr lang="en-GB" sz="1000" dirty="0">
                <a:solidFill>
                  <a:schemeClr val="bg1"/>
                </a:solidFill>
              </a:rPr>
              <a:t>after handling raw </a:t>
            </a:r>
            <a:r>
              <a:rPr lang="en-GB" sz="1000" i="1" dirty="0">
                <a:solidFill>
                  <a:schemeClr val="bg1"/>
                </a:solidFill>
              </a:rPr>
              <a:t>meat</a:t>
            </a:r>
            <a:r>
              <a:rPr lang="en-GB" sz="1000" dirty="0" smtClean="0">
                <a:solidFill>
                  <a:schemeClr val="bg1"/>
                </a:solidFill>
              </a:rPr>
              <a:t>.</a:t>
            </a:r>
          </a:p>
          <a:p>
            <a:endParaRPr lang="en-GB" sz="1000" dirty="0">
              <a:solidFill>
                <a:schemeClr val="bg1"/>
              </a:solidFill>
            </a:endParaRPr>
          </a:p>
          <a:p>
            <a:r>
              <a:rPr lang="en-GB" sz="1000" b="1" dirty="0">
                <a:solidFill>
                  <a:schemeClr val="bg1"/>
                </a:solidFill>
              </a:rPr>
              <a:t>Don't cross-contaminate!</a:t>
            </a:r>
          </a:p>
          <a:p>
            <a:r>
              <a:rPr lang="en-GB" sz="1000" dirty="0">
                <a:solidFill>
                  <a:schemeClr val="bg1"/>
                </a:solidFill>
              </a:rPr>
              <a:t>Keep </a:t>
            </a:r>
            <a:r>
              <a:rPr lang="en-GB" sz="1000" i="1" dirty="0">
                <a:solidFill>
                  <a:schemeClr val="bg1"/>
                </a:solidFill>
              </a:rPr>
              <a:t>raw meat</a:t>
            </a:r>
            <a:r>
              <a:rPr lang="en-GB" sz="1000" dirty="0">
                <a:solidFill>
                  <a:schemeClr val="bg1"/>
                </a:solidFill>
              </a:rPr>
              <a:t>, poultry,</a:t>
            </a:r>
          </a:p>
          <a:p>
            <a:r>
              <a:rPr lang="en-GB" sz="1000" dirty="0">
                <a:solidFill>
                  <a:schemeClr val="bg1"/>
                </a:solidFill>
              </a:rPr>
              <a:t>fish, and their juices away</a:t>
            </a:r>
          </a:p>
          <a:p>
            <a:r>
              <a:rPr lang="en-GB" sz="1000" dirty="0">
                <a:solidFill>
                  <a:schemeClr val="bg1"/>
                </a:solidFill>
              </a:rPr>
              <a:t>from other food. Wash</a:t>
            </a:r>
          </a:p>
          <a:p>
            <a:r>
              <a:rPr lang="en-GB" sz="1000" dirty="0">
                <a:solidFill>
                  <a:schemeClr val="bg1"/>
                </a:solidFill>
              </a:rPr>
              <a:t>cutting board, utensils,</a:t>
            </a:r>
          </a:p>
          <a:p>
            <a:r>
              <a:rPr lang="en-GB" sz="1000" dirty="0">
                <a:solidFill>
                  <a:schemeClr val="bg1"/>
                </a:solidFill>
              </a:rPr>
              <a:t>and countertops with hot,</a:t>
            </a:r>
          </a:p>
          <a:p>
            <a:r>
              <a:rPr lang="en-GB" sz="1000" dirty="0">
                <a:solidFill>
                  <a:schemeClr val="bg1"/>
                </a:solidFill>
              </a:rPr>
              <a:t>soapy water after </a:t>
            </a:r>
            <a:r>
              <a:rPr lang="en-GB" sz="1000" dirty="0" smtClean="0">
                <a:solidFill>
                  <a:schemeClr val="bg1"/>
                </a:solidFill>
              </a:rPr>
              <a:t>use.</a:t>
            </a:r>
          </a:p>
          <a:p>
            <a:endParaRPr lang="en-GB" sz="1000" dirty="0">
              <a:solidFill>
                <a:schemeClr val="bg1"/>
              </a:solidFill>
            </a:endParaRPr>
          </a:p>
          <a:p>
            <a:r>
              <a:rPr lang="en-GB" sz="1000" b="1" dirty="0">
                <a:solidFill>
                  <a:schemeClr val="bg1"/>
                </a:solidFill>
              </a:rPr>
              <a:t>Reducing – </a:t>
            </a:r>
            <a:r>
              <a:rPr lang="en-GB" sz="1000" dirty="0">
                <a:solidFill>
                  <a:schemeClr val="bg1"/>
                </a:solidFill>
              </a:rPr>
              <a:t>heating up a</a:t>
            </a:r>
          </a:p>
          <a:p>
            <a:r>
              <a:rPr lang="en-GB" sz="1000" dirty="0">
                <a:solidFill>
                  <a:schemeClr val="bg1"/>
                </a:solidFill>
              </a:rPr>
              <a:t>sauce based product to</a:t>
            </a:r>
          </a:p>
          <a:p>
            <a:r>
              <a:rPr lang="en-GB" sz="1000" dirty="0">
                <a:solidFill>
                  <a:schemeClr val="bg1"/>
                </a:solidFill>
              </a:rPr>
              <a:t>evaporate the water and</a:t>
            </a:r>
          </a:p>
          <a:p>
            <a:r>
              <a:rPr lang="en-GB" sz="1000" dirty="0">
                <a:solidFill>
                  <a:schemeClr val="bg1"/>
                </a:solidFill>
              </a:rPr>
              <a:t>making the sauce thicker</a:t>
            </a:r>
          </a:p>
          <a:p>
            <a:r>
              <a:rPr lang="en-GB" sz="1000" dirty="0">
                <a:solidFill>
                  <a:schemeClr val="bg1"/>
                </a:solidFill>
              </a:rPr>
              <a:t>in consistency.</a:t>
            </a:r>
          </a:p>
        </p:txBody>
      </p:sp>
      <p:pic>
        <p:nvPicPr>
          <p:cNvPr id="16" name="Picture 5" descr="C:\Users\Thomas\AppData\Local\Microsoft\Windows\INetCache\IE\4T4F07QC\StripSteak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0161" y="2310508"/>
            <a:ext cx="859160" cy="495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C:\Users\Thomas\AppData\Local\Microsoft\Windows\INetCache\IE\4T4F07QC\breadknead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0283" y="1402478"/>
            <a:ext cx="804878" cy="579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2" descr="Image result for colour coded chopping boards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2" r="11685"/>
          <a:stretch/>
        </p:blipFill>
        <p:spPr bwMode="auto">
          <a:xfrm>
            <a:off x="11245375" y="2966613"/>
            <a:ext cx="818193" cy="962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7" descr="C:\Users\Thomas\AppData\Local\Microsoft\Windows\INetCache\IE\4T4F07QC\Pizza-Sauce-spoon[1]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4781" y="4224572"/>
            <a:ext cx="788787" cy="591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8" descr="C:\Users\Thomas\AppData\Local\Microsoft\Windows\INetCache\IE\4T4F07QC\flour_clipart_by_sa_jin_gi-d6nw3vg[1]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9016" y="225529"/>
            <a:ext cx="861421" cy="861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6861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989</TotalTime>
  <Words>206</Words>
  <Application>Microsoft Office PowerPoint</Application>
  <PresentationFormat>Widescreen</PresentationFormat>
  <Paragraphs>42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Century Gothic</vt:lpstr>
      <vt:lpstr>Wingdings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Marianne Freeman</dc:creator>
  <cp:lastModifiedBy>Mrs M Freeman (St Ambrose College)</cp:lastModifiedBy>
  <cp:revision>69</cp:revision>
  <dcterms:created xsi:type="dcterms:W3CDTF">2020-07-24T10:36:06Z</dcterms:created>
  <dcterms:modified xsi:type="dcterms:W3CDTF">2021-09-15T14:44:57Z</dcterms:modified>
</cp:coreProperties>
</file>