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5" r:id="rId4"/>
    <p:sldId id="346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43" d="100"/>
          <a:sy n="43" d="100"/>
        </p:scale>
        <p:origin x="712" y="5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2517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99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2049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0520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6628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5415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3592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7025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08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4753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1751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32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064568" y="687443"/>
            <a:ext cx="1929875" cy="27537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2.1 Cells and Batteries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61845" y="126601"/>
            <a:ext cx="2514891" cy="37641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C5.2 Cells (Triple Only)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1076108" y="1097315"/>
            <a:ext cx="1918335" cy="4154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Cells contain chemicals which react to produce electricity.  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2960" y="741439"/>
            <a:ext cx="2682099" cy="603086"/>
            <a:chOff x="726355" y="20012"/>
            <a:chExt cx="2682099" cy="603086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2353948" y="20012"/>
              <a:ext cx="1054506" cy="236135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2.2 Fuel Cells</a:t>
              </a: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F665F091-59E7-4E11-8E78-FF6DA5B54F5C}"/>
                </a:ext>
              </a:extLst>
            </p:cNvPr>
            <p:cNvSpPr/>
            <p:nvPr/>
          </p:nvSpPr>
          <p:spPr>
            <a:xfrm>
              <a:off x="726355" y="420868"/>
              <a:ext cx="2281088" cy="20223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000" dirty="0">
                  <a:solidFill>
                    <a:schemeClr val="tx1"/>
                  </a:solidFill>
                </a:rPr>
                <a:t>An efficient way of producing electricity. </a:t>
              </a:r>
            </a:p>
          </p:txBody>
        </p:sp>
      </p:grpSp>
      <p:sp>
        <p:nvSpPr>
          <p:cNvPr id="54" name="Rectangle 53"/>
          <p:cNvSpPr/>
          <p:nvPr/>
        </p:nvSpPr>
        <p:spPr>
          <a:xfrm>
            <a:off x="51574" y="620687"/>
            <a:ext cx="4253354" cy="614822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435871" y="620687"/>
            <a:ext cx="5328299" cy="386660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52380" y="1630480"/>
            <a:ext cx="1918335" cy="4154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b="1" dirty="0"/>
              <a:t>Electrode - </a:t>
            </a:r>
            <a:r>
              <a:rPr lang="en-GB" sz="1050" dirty="0"/>
              <a:t> an electrical conductor used in a cell</a:t>
            </a:r>
            <a:endParaRPr lang="en-GB" sz="1050" b="1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316730" y="1595769"/>
            <a:ext cx="1918335" cy="57708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b="1" dirty="0"/>
              <a:t>Electrolyte - </a:t>
            </a:r>
            <a:r>
              <a:rPr lang="en-GB" sz="1050" dirty="0"/>
              <a:t> A solution or molten substance broken down during electrolysis</a:t>
            </a:r>
            <a:endParaRPr lang="en-GB" sz="1050" b="1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899633" y="2240147"/>
            <a:ext cx="2376264" cy="4154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The voltage of a cell can be changed by changing the electrode or electrolyte</a:t>
            </a:r>
          </a:p>
        </p:txBody>
      </p:sp>
      <p:pic>
        <p:nvPicPr>
          <p:cNvPr id="91" name="Picture 90" descr="Image result for cells and batteri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721" y="701148"/>
            <a:ext cx="967929" cy="751229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Rectangle 91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529133" y="2776805"/>
            <a:ext cx="3117263" cy="4308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100" b="1" u="sng" dirty="0"/>
              <a:t>Batteries</a:t>
            </a:r>
            <a:r>
              <a:rPr lang="en-GB" sz="1100" dirty="0"/>
              <a:t> consist of two or more cells connected together in series to provide a greater voltage. </a:t>
            </a:r>
            <a:endParaRPr lang="en-GB" sz="700" dirty="0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139213" y="3440115"/>
            <a:ext cx="1770030" cy="11079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100" b="1" u="sng" dirty="0"/>
              <a:t>Non-rechargeable cells and batteries – </a:t>
            </a:r>
          </a:p>
          <a:p>
            <a:r>
              <a:rPr lang="en-GB" sz="1100" dirty="0"/>
              <a:t>Stops producing electricity as the chemical reactions stop when one of the reactants has been used up</a:t>
            </a:r>
            <a:endParaRPr lang="en-GB" sz="300" dirty="0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137292" y="4665778"/>
            <a:ext cx="1770030" cy="4154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050" b="1" dirty="0"/>
              <a:t>Alkaline Batteries are non rechargeable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465035" y="3469988"/>
            <a:ext cx="1770030" cy="7694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100" b="1" u="sng" dirty="0"/>
              <a:t>Rechargeable Batteries – </a:t>
            </a:r>
          </a:p>
          <a:p>
            <a:r>
              <a:rPr lang="en-GB" sz="1100" dirty="0"/>
              <a:t>The chemical reaction can be reversed using an external electrical current </a:t>
            </a:r>
            <a:endParaRPr lang="en-GB" sz="300" dirty="0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465035" y="4487290"/>
            <a:ext cx="1770030" cy="2539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050" b="1" dirty="0"/>
              <a:t>Batteries can be reused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632520" y="5447814"/>
            <a:ext cx="1594364" cy="9002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The bigger the difference in reactivity of the metals used in the electrodes, the higher the voltage from the cell</a:t>
            </a:r>
          </a:p>
        </p:txBody>
      </p:sp>
      <p:pic>
        <p:nvPicPr>
          <p:cNvPr id="2055" name="Picture 7" descr="Image result for reactivity seri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602" y="5081276"/>
            <a:ext cx="1243682" cy="1606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97" descr="Image result for fuel cell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3656" y="668869"/>
            <a:ext cx="1751360" cy="2009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Picture 98" descr="Image result for half equations for fuel cells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4" r="12590"/>
          <a:stretch/>
        </p:blipFill>
        <p:spPr bwMode="auto">
          <a:xfrm>
            <a:off x="7285286" y="3023804"/>
            <a:ext cx="2186545" cy="1363059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0" name="Rectangle 99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7416006" y="2811416"/>
            <a:ext cx="1877840" cy="212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F665F091-59E7-4E11-8E78-FF6DA5B54F5C}"/>
              </a:ext>
            </a:extLst>
          </p:cNvPr>
          <p:cNvSpPr/>
          <p:nvPr/>
        </p:nvSpPr>
        <p:spPr>
          <a:xfrm>
            <a:off x="4592960" y="1480919"/>
            <a:ext cx="2281088" cy="3852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Supplied with external source of fuel and oxygen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F665F091-59E7-4E11-8E78-FF6DA5B54F5C}"/>
              </a:ext>
            </a:extLst>
          </p:cNvPr>
          <p:cNvSpPr/>
          <p:nvPr/>
        </p:nvSpPr>
        <p:spPr>
          <a:xfrm>
            <a:off x="4592960" y="1992537"/>
            <a:ext cx="2281088" cy="3852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Fuels is </a:t>
            </a:r>
            <a:r>
              <a:rPr lang="en-GB" sz="1000" b="1" dirty="0">
                <a:solidFill>
                  <a:schemeClr val="tx1"/>
                </a:solidFill>
              </a:rPr>
              <a:t>oxidised electrochemically </a:t>
            </a:r>
            <a:r>
              <a:rPr lang="en-GB" sz="1000" dirty="0">
                <a:solidFill>
                  <a:schemeClr val="tx1"/>
                </a:solidFill>
              </a:rPr>
              <a:t>to produce voltage (potential difference)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F665F091-59E7-4E11-8E78-FF6DA5B54F5C}"/>
              </a:ext>
            </a:extLst>
          </p:cNvPr>
          <p:cNvSpPr/>
          <p:nvPr/>
        </p:nvSpPr>
        <p:spPr>
          <a:xfrm>
            <a:off x="4606033" y="2532396"/>
            <a:ext cx="2281088" cy="3852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In a hydrogen fuel cell the overall reaction makes only water.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F665F091-59E7-4E11-8E78-FF6DA5B54F5C}"/>
              </a:ext>
            </a:extLst>
          </p:cNvPr>
          <p:cNvSpPr/>
          <p:nvPr/>
        </p:nvSpPr>
        <p:spPr>
          <a:xfrm>
            <a:off x="4592960" y="3077567"/>
            <a:ext cx="2294161" cy="3852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Potential alternative to rechargeable cells and batteries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0646" y="4546672"/>
            <a:ext cx="5313523" cy="222108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7529" y="90248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548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0313231"/>
              </p:ext>
            </p:extLst>
          </p:nvPr>
        </p:nvGraphicFramePr>
        <p:xfrm>
          <a:off x="128464" y="764704"/>
          <a:ext cx="4680520" cy="2331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Explain the difference between a cell and a battery.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meant by the terms electrode and electrolyte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can the reactivity series be related to the voltage obtained from a cell.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meant by “rechargeable”?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3 advantages and 3 disadvantages of rechargeable and non rechargeable batteries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fuel cell?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only waste product from a hydrogen fuel cell?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Higher tier – Write an half equations for the reactions at each electrode in the hydrogen fuel cell.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Write an overall balanced symbol equation for the chemical reaction that occurs in a hydrogen fuel cell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581589"/>
              </p:ext>
            </p:extLst>
          </p:nvPr>
        </p:nvGraphicFramePr>
        <p:xfrm>
          <a:off x="128464" y="3429000"/>
          <a:ext cx="4680520" cy="2311138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Cell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Contain chemicals</a:t>
                      </a:r>
                      <a:r>
                        <a:rPr lang="en-GB" sz="9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that react to make electricity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Two or more cells placed in series to provide a greater voltage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15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Electrode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electrical conductor used in a cell or in electrolysis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Rechargeable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Batteries or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cells in which the chemical reaction can be reversed by applying an external electrical current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Reactivity Series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list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of metal elements in order of most reactive at the top and least reactive at the bottom. (Often including Hydrogen and Carbon </a:t>
                      </a:r>
                      <a:r>
                        <a:rPr lang="en-GB" sz="9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aswell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Fuel Cell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cell in which a fuel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reacts fully with oxygen to produce electricity. The overall reaction is the same as combustion, but no heat or flames are generated – only electricity.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Hydrogen Fuel Cell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Fuel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cell in which Hydrogen is used as the fuel. The only product therefore is water.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73215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Electrolyte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solution or molten substance broken down during electrolysis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or used up in a cell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21582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587312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29896</TotalTime>
  <Words>456</Words>
  <Application>Microsoft Office PowerPoint</Application>
  <PresentationFormat>A4 Paper (210x297 mm)</PresentationFormat>
  <Paragraphs>55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Calibri</vt:lpstr>
      <vt:lpstr>Calibri Light</vt:lpstr>
      <vt:lpstr>Gill Sans</vt:lpstr>
      <vt:lpstr>News Gothic MT</vt:lpstr>
      <vt:lpstr>Times New Roman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316</cp:revision>
  <cp:lastPrinted>2017-10-27T15:58:48Z</cp:lastPrinted>
  <dcterms:created xsi:type="dcterms:W3CDTF">2016-03-05T09:38:04Z</dcterms:created>
  <dcterms:modified xsi:type="dcterms:W3CDTF">2020-01-08T19:51:44Z</dcterms:modified>
</cp:coreProperties>
</file>