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7559675" cy="10691813"/>
  <p:notesSz cx="6881813" cy="10002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5F1FC-4D24-45FC-863F-CD19A6392BE2}" v="107" dt="2019-09-04T20:41:25.1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08" y="72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Leisk (St Ambrose College)" userId="abc5dc2e-bbe8-4b7b-b7b2-ee7f66c5c43a" providerId="ADAL" clId="{18008590-B5DA-4B09-89AC-915AB34BD685}"/>
    <pc:docChg chg="undo custSel addSld delSld modSld">
      <pc:chgData name="Mr J Leisk (St Ambrose College)" userId="abc5dc2e-bbe8-4b7b-b7b2-ee7f66c5c43a" providerId="ADAL" clId="{18008590-B5DA-4B09-89AC-915AB34BD685}" dt="2019-09-04T20:44:12.870" v="1957" actId="6549"/>
      <pc:docMkLst>
        <pc:docMk/>
      </pc:docMkLst>
      <pc:sldChg chg="delSp modSp">
        <pc:chgData name="Mr J Leisk (St Ambrose College)" userId="abc5dc2e-bbe8-4b7b-b7b2-ee7f66c5c43a" providerId="ADAL" clId="{18008590-B5DA-4B09-89AC-915AB34BD685}" dt="2019-09-04T19:41:51.470" v="378" actId="1076"/>
        <pc:sldMkLst>
          <pc:docMk/>
          <pc:sldMk cId="3453129763" sldId="256"/>
        </pc:sldMkLst>
        <pc:spChg chg="mod">
          <ac:chgData name="Mr J Leisk (St Ambrose College)" userId="abc5dc2e-bbe8-4b7b-b7b2-ee7f66c5c43a" providerId="ADAL" clId="{18008590-B5DA-4B09-89AC-915AB34BD685}" dt="2019-09-04T19:41:38" v="376" actId="20577"/>
          <ac:spMkLst>
            <pc:docMk/>
            <pc:sldMk cId="3453129763" sldId="256"/>
            <ac:spMk id="6" creationId="{CC380B7A-9D92-48BF-812E-6AA9C5D793A0}"/>
          </ac:spMkLst>
        </pc:spChg>
        <pc:spChg chg="mod">
          <ac:chgData name="Mr J Leisk (St Ambrose College)" userId="abc5dc2e-bbe8-4b7b-b7b2-ee7f66c5c43a" providerId="ADAL" clId="{18008590-B5DA-4B09-89AC-915AB34BD685}" dt="2019-09-04T19:41:51.470" v="378" actId="1076"/>
          <ac:spMkLst>
            <pc:docMk/>
            <pc:sldMk cId="3453129763" sldId="256"/>
            <ac:spMk id="24" creationId="{6A4C4FF5-EDFB-4430-BC94-16B6EC4614F4}"/>
          </ac:spMkLst>
        </pc:spChg>
        <pc:graphicFrameChg chg="mod">
          <ac:chgData name="Mr J Leisk (St Ambrose College)" userId="abc5dc2e-bbe8-4b7b-b7b2-ee7f66c5c43a" providerId="ADAL" clId="{18008590-B5DA-4B09-89AC-915AB34BD685}" dt="2019-09-04T19:41:51.470" v="378" actId="1076"/>
          <ac:graphicFrameMkLst>
            <pc:docMk/>
            <pc:sldMk cId="3453129763" sldId="256"/>
            <ac:graphicFrameMk id="14" creationId="{E019F519-515B-43A7-ADAE-AE3868CD5456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9:41:00.895" v="352" actId="478"/>
          <ac:graphicFrameMkLst>
            <pc:docMk/>
            <pc:sldMk cId="3453129763" sldId="256"/>
            <ac:graphicFrameMk id="15" creationId="{1AF0DD81-1544-4BAB-BF22-5FEDB7A55F40}"/>
          </ac:graphicFrameMkLst>
        </pc:graphicFrameChg>
        <pc:picChg chg="mod">
          <ac:chgData name="Mr J Leisk (St Ambrose College)" userId="abc5dc2e-bbe8-4b7b-b7b2-ee7f66c5c43a" providerId="ADAL" clId="{18008590-B5DA-4B09-89AC-915AB34BD685}" dt="2019-09-04T19:41:42.354" v="377" actId="14100"/>
          <ac:picMkLst>
            <pc:docMk/>
            <pc:sldMk cId="3453129763" sldId="256"/>
            <ac:picMk id="4" creationId="{D160F7BB-3096-4457-BB9D-8363DB1F1A25}"/>
          </ac:picMkLst>
        </pc:picChg>
      </pc:sldChg>
      <pc:sldChg chg="addSp delSp modSp del">
        <pc:chgData name="Mr J Leisk (St Ambrose College)" userId="abc5dc2e-bbe8-4b7b-b7b2-ee7f66c5c43a" providerId="ADAL" clId="{18008590-B5DA-4B09-89AC-915AB34BD685}" dt="2019-09-04T19:17:27.931" v="350" actId="2696"/>
        <pc:sldMkLst>
          <pc:docMk/>
          <pc:sldMk cId="834746372" sldId="266"/>
        </pc:sldMkLst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3" creationId="{C2165084-6649-4568-BE0A-EF234132DE1C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1026" creationId="{0311FF66-37F4-453B-ABD5-0DA4DE63DCE1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43.120" v="1506" actId="20577"/>
        <pc:sldMkLst>
          <pc:docMk/>
          <pc:sldMk cId="3900811119" sldId="269"/>
        </pc:sldMkLst>
        <pc:spChg chg="add">
          <ac:chgData name="Mr J Leisk (St Ambrose College)" userId="abc5dc2e-bbe8-4b7b-b7b2-ee7f66c5c43a" providerId="ADAL" clId="{18008590-B5DA-4B09-89AC-915AB34BD685}" dt="2019-09-04T19:09:57.778" v="336"/>
          <ac:spMkLst>
            <pc:docMk/>
            <pc:sldMk cId="3900811119" sldId="269"/>
            <ac:spMk id="14" creationId="{48AED408-F041-434F-8BA1-35F49E1FEB2A}"/>
          </ac:spMkLst>
        </pc:spChg>
        <pc:spChg chg="add">
          <ac:chgData name="Mr J Leisk (St Ambrose College)" userId="abc5dc2e-bbe8-4b7b-b7b2-ee7f66c5c43a" providerId="ADAL" clId="{18008590-B5DA-4B09-89AC-915AB34BD685}" dt="2019-09-04T19:43:58.318" v="394"/>
          <ac:spMkLst>
            <pc:docMk/>
            <pc:sldMk cId="3900811119" sldId="269"/>
            <ac:spMk id="15" creationId="{9FBCBF3D-F093-42FA-907A-38D566A471A3}"/>
          </ac:spMkLst>
        </pc:spChg>
        <pc:spChg chg="mod">
          <ac:chgData name="Mr J Leisk (St Ambrose College)" userId="abc5dc2e-bbe8-4b7b-b7b2-ee7f66c5c43a" providerId="ADAL" clId="{18008590-B5DA-4B09-89AC-915AB34BD685}" dt="2019-09-04T20:31:43.120" v="1506" actId="20577"/>
          <ac:spMkLst>
            <pc:docMk/>
            <pc:sldMk cId="3900811119" sldId="269"/>
            <ac:spMk id="33" creationId="{8D58555D-1301-4EA2-BCBE-15E7BBED84F4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22:00.942" v="1278" actId="20577"/>
          <ac:graphicFrameMkLst>
            <pc:docMk/>
            <pc:sldMk cId="3900811119" sldId="269"/>
            <ac:graphicFrameMk id="9" creationId="{75DD7FDA-7E12-4E25-9E25-1C61A8E299EF}"/>
          </ac:graphicFrameMkLst>
        </pc:graphicFrameChg>
        <pc:graphicFrameChg chg="add">
          <ac:chgData name="Mr J Leisk (St Ambrose College)" userId="abc5dc2e-bbe8-4b7b-b7b2-ee7f66c5c43a" providerId="ADAL" clId="{18008590-B5DA-4B09-89AC-915AB34BD685}" dt="2019-09-04T19:08:53.531" v="321"/>
          <ac:graphicFrameMkLst>
            <pc:docMk/>
            <pc:sldMk cId="3900811119" sldId="269"/>
            <ac:graphicFrameMk id="10" creationId="{2434A4A5-63C0-4C46-86D2-F9404E85FFE0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1" creationId="{98B791F8-51E7-4137-B809-DF4A16C6ED29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3" creationId="{56DF9FD8-5F98-4843-AF2C-A0CC8BF57E92}"/>
          </ac:graphicFrameMkLst>
        </pc:graphicFrameChg>
        <pc:picChg chg="add mod modCrop">
          <ac:chgData name="Mr J Leisk (St Ambrose College)" userId="abc5dc2e-bbe8-4b7b-b7b2-ee7f66c5c43a" providerId="ADAL" clId="{18008590-B5DA-4B09-89AC-915AB34BD685}" dt="2019-09-04T19:14:59.434" v="337" actId="732"/>
          <ac:picMkLst>
            <pc:docMk/>
            <pc:sldMk cId="3900811119" sldId="269"/>
            <ac:picMk id="2" creationId="{6E3C581C-643C-4224-B1F1-B798D7457FFE}"/>
          </ac:picMkLst>
        </pc:picChg>
        <pc:picChg chg="add mod modCrop">
          <ac:chgData name="Mr J Leisk (St Ambrose College)" userId="abc5dc2e-bbe8-4b7b-b7b2-ee7f66c5c43a" providerId="ADAL" clId="{18008590-B5DA-4B09-89AC-915AB34BD685}" dt="2019-09-04T19:09:25.520" v="333" actId="1036"/>
          <ac:picMkLst>
            <pc:docMk/>
            <pc:sldMk cId="3900811119" sldId="269"/>
            <ac:picMk id="3" creationId="{41476075-ECE4-41B4-8AB4-BBF4702DC209}"/>
          </ac:picMkLst>
        </pc:picChg>
      </pc:sldChg>
      <pc:sldChg chg="addSp modSp">
        <pc:chgData name="Mr J Leisk (St Ambrose College)" userId="abc5dc2e-bbe8-4b7b-b7b2-ee7f66c5c43a" providerId="ADAL" clId="{18008590-B5DA-4B09-89AC-915AB34BD685}" dt="2019-09-04T19:43:14.619" v="384" actId="27636"/>
        <pc:sldMkLst>
          <pc:docMk/>
          <pc:sldMk cId="4219351036" sldId="270"/>
        </pc:sldMkLst>
        <pc:spChg chg="add">
          <ac:chgData name="Mr J Leisk (St Ambrose College)" userId="abc5dc2e-bbe8-4b7b-b7b2-ee7f66c5c43a" providerId="ADAL" clId="{18008590-B5DA-4B09-89AC-915AB34BD685}" dt="2019-09-04T19:42:57.134" v="379"/>
          <ac:spMkLst>
            <pc:docMk/>
            <pc:sldMk cId="4219351036" sldId="270"/>
            <ac:spMk id="24" creationId="{818EA70D-2B4B-4F3F-BBF5-CB92138761FE}"/>
          </ac:spMkLst>
        </pc:spChg>
        <pc:spChg chg="mod">
          <ac:chgData name="Mr J Leisk (St Ambrose College)" userId="abc5dc2e-bbe8-4b7b-b7b2-ee7f66c5c43a" providerId="ADAL" clId="{18008590-B5DA-4B09-89AC-915AB34BD685}" dt="2019-09-04T19:43:14.619" v="384" actId="27636"/>
          <ac:spMkLst>
            <pc:docMk/>
            <pc:sldMk cId="4219351036" sldId="270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29.631" v="1381" actId="20577"/>
        <pc:sldMkLst>
          <pc:docMk/>
          <pc:sldMk cId="1186051838" sldId="271"/>
        </pc:sldMkLst>
        <pc:spChg chg="add">
          <ac:chgData name="Mr J Leisk (St Ambrose College)" userId="abc5dc2e-bbe8-4b7b-b7b2-ee7f66c5c43a" providerId="ADAL" clId="{18008590-B5DA-4B09-89AC-915AB34BD685}" dt="2019-09-04T19:43:38.745" v="385"/>
          <ac:spMkLst>
            <pc:docMk/>
            <pc:sldMk cId="1186051838" sldId="271"/>
            <ac:spMk id="10" creationId="{4BD57300-53C8-4C78-A061-F4B3D2989C21}"/>
          </ac:spMkLst>
        </pc:spChg>
        <pc:spChg chg="mod">
          <ac:chgData name="Mr J Leisk (St Ambrose College)" userId="abc5dc2e-bbe8-4b7b-b7b2-ee7f66c5c43a" providerId="ADAL" clId="{18008590-B5DA-4B09-89AC-915AB34BD685}" dt="2019-09-04T20:29:29.631" v="1381" actId="20577"/>
          <ac:spMkLst>
            <pc:docMk/>
            <pc:sldMk cId="1186051838" sldId="271"/>
            <ac:spMk id="25" creationId="{629B02F3-062D-48A5-A516-F6CD43778D6E}"/>
          </ac:spMkLst>
        </pc:spChg>
        <pc:graphicFrameChg chg="mod modGraphic">
          <ac:chgData name="Mr J Leisk (St Ambrose College)" userId="abc5dc2e-bbe8-4b7b-b7b2-ee7f66c5c43a" providerId="ADAL" clId="{18008590-B5DA-4B09-89AC-915AB34BD685}" dt="2019-09-04T20:10:37.093" v="598" actId="5793"/>
          <ac:graphicFrameMkLst>
            <pc:docMk/>
            <pc:sldMk cId="1186051838" sldId="271"/>
            <ac:graphicFrameMk id="21" creationId="{B6D499D0-0D73-4754-A1C6-20B69150E37A}"/>
          </ac:graphicFrameMkLst>
        </pc:graphicFrameChg>
      </pc:sldChg>
      <pc:sldChg chg="addSp modSp">
        <pc:chgData name="Mr J Leisk (St Ambrose College)" userId="abc5dc2e-bbe8-4b7b-b7b2-ee7f66c5c43a" providerId="ADAL" clId="{18008590-B5DA-4B09-89AC-915AB34BD685}" dt="2019-09-04T20:29:41.689" v="1391" actId="20577"/>
        <pc:sldMkLst>
          <pc:docMk/>
          <pc:sldMk cId="2610356872" sldId="272"/>
        </pc:sldMkLst>
        <pc:spChg chg="mod">
          <ac:chgData name="Mr J Leisk (St Ambrose College)" userId="abc5dc2e-bbe8-4b7b-b7b2-ee7f66c5c43a" providerId="ADAL" clId="{18008590-B5DA-4B09-89AC-915AB34BD685}" dt="2019-09-04T20:29:41.689" v="1391" actId="20577"/>
          <ac:spMkLst>
            <pc:docMk/>
            <pc:sldMk cId="2610356872" sldId="272"/>
            <ac:spMk id="3" creationId="{588BA25F-7B87-4684-B0A4-24B4065F670C}"/>
          </ac:spMkLst>
        </pc:spChg>
        <pc:spChg chg="add">
          <ac:chgData name="Mr J Leisk (St Ambrose College)" userId="abc5dc2e-bbe8-4b7b-b7b2-ee7f66c5c43a" providerId="ADAL" clId="{18008590-B5DA-4B09-89AC-915AB34BD685}" dt="2019-09-04T19:43:41.945" v="386"/>
          <ac:spMkLst>
            <pc:docMk/>
            <pc:sldMk cId="2610356872" sldId="272"/>
            <ac:spMk id="9" creationId="{D502A74E-A502-4BA5-ACB9-ED8EE383F241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49.587" v="1401" actId="20577"/>
        <pc:sldMkLst>
          <pc:docMk/>
          <pc:sldMk cId="3965688848" sldId="273"/>
        </pc:sldMkLst>
        <pc:spChg chg="add">
          <ac:chgData name="Mr J Leisk (St Ambrose College)" userId="abc5dc2e-bbe8-4b7b-b7b2-ee7f66c5c43a" providerId="ADAL" clId="{18008590-B5DA-4B09-89AC-915AB34BD685}" dt="2019-09-04T19:43:43.787" v="387"/>
          <ac:spMkLst>
            <pc:docMk/>
            <pc:sldMk cId="3965688848" sldId="273"/>
            <ac:spMk id="9" creationId="{9B77D583-E100-4799-A8F4-16BD850F3273}"/>
          </ac:spMkLst>
        </pc:spChg>
        <pc:spChg chg="mod">
          <ac:chgData name="Mr J Leisk (St Ambrose College)" userId="abc5dc2e-bbe8-4b7b-b7b2-ee7f66c5c43a" providerId="ADAL" clId="{18008590-B5DA-4B09-89AC-915AB34BD685}" dt="2019-09-04T20:29:49.587" v="1401" actId="20577"/>
          <ac:spMkLst>
            <pc:docMk/>
            <pc:sldMk cId="3965688848" sldId="273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30:06.634" v="1420" actId="20577"/>
        <pc:sldMkLst>
          <pc:docMk/>
          <pc:sldMk cId="712388462" sldId="274"/>
        </pc:sldMkLst>
        <pc:spChg chg="add">
          <ac:chgData name="Mr J Leisk (St Ambrose College)" userId="abc5dc2e-bbe8-4b7b-b7b2-ee7f66c5c43a" providerId="ADAL" clId="{18008590-B5DA-4B09-89AC-915AB34BD685}" dt="2019-09-04T19:43:45.137" v="388"/>
          <ac:spMkLst>
            <pc:docMk/>
            <pc:sldMk cId="712388462" sldId="274"/>
            <ac:spMk id="11" creationId="{4797BC7C-51DE-489A-8C88-0016E5F7ACBF}"/>
          </ac:spMkLst>
        </pc:spChg>
        <pc:spChg chg="mod">
          <ac:chgData name="Mr J Leisk (St Ambrose College)" userId="abc5dc2e-bbe8-4b7b-b7b2-ee7f66c5c43a" providerId="ADAL" clId="{18008590-B5DA-4B09-89AC-915AB34BD685}" dt="2019-09-04T20:30:06.634" v="1420" actId="20577"/>
          <ac:spMkLst>
            <pc:docMk/>
            <pc:sldMk cId="712388462" sldId="274"/>
            <ac:spMk id="25" creationId="{629B02F3-062D-48A5-A516-F6CD43778D6E}"/>
          </ac:spMkLst>
        </pc:spChg>
      </pc:sldChg>
      <pc:sldChg chg="addSp delSp modSp">
        <pc:chgData name="Mr J Leisk (St Ambrose College)" userId="abc5dc2e-bbe8-4b7b-b7b2-ee7f66c5c43a" providerId="ADAL" clId="{18008590-B5DA-4B09-89AC-915AB34BD685}" dt="2019-09-04T20:30:32.059" v="1440" actId="20577"/>
        <pc:sldMkLst>
          <pc:docMk/>
          <pc:sldMk cId="837172399" sldId="275"/>
        </pc:sldMkLst>
        <pc:spChg chg="add mod">
          <ac:chgData name="Mr J Leisk (St Ambrose College)" userId="abc5dc2e-bbe8-4b7b-b7b2-ee7f66c5c43a" providerId="ADAL" clId="{18008590-B5DA-4B09-89AC-915AB34BD685}" dt="2019-09-04T19:50:50.192" v="428" actId="404"/>
          <ac:spMkLst>
            <pc:docMk/>
            <pc:sldMk cId="837172399" sldId="275"/>
            <ac:spMk id="2" creationId="{FDA8CA4E-DD0C-4689-AC37-5979A1076FE0}"/>
          </ac:spMkLst>
        </pc:spChg>
        <pc:spChg chg="del">
          <ac:chgData name="Mr J Leisk (St Ambrose College)" userId="abc5dc2e-bbe8-4b7b-b7b2-ee7f66c5c43a" providerId="ADAL" clId="{18008590-B5DA-4B09-89AC-915AB34BD685}" dt="2019-09-04T18:08:30.065" v="4" actId="478"/>
          <ac:spMkLst>
            <pc:docMk/>
            <pc:sldMk cId="837172399" sldId="275"/>
            <ac:spMk id="11" creationId="{F6DD50E7-F4F4-47A8-A226-522ED03AE998}"/>
          </ac:spMkLst>
        </pc:spChg>
        <pc:spChg chg="add del mod">
          <ac:chgData name="Mr J Leisk (St Ambrose College)" userId="abc5dc2e-bbe8-4b7b-b7b2-ee7f66c5c43a" providerId="ADAL" clId="{18008590-B5DA-4B09-89AC-915AB34BD685}" dt="2019-09-04T19:49:24.287" v="397" actId="478"/>
          <ac:spMkLst>
            <pc:docMk/>
            <pc:sldMk cId="837172399" sldId="275"/>
            <ac:spMk id="15" creationId="{005EB105-A8D7-45EF-B1EB-FFAAE83D1A48}"/>
          </ac:spMkLst>
        </pc:spChg>
        <pc:spChg chg="add del mod">
          <ac:chgData name="Mr J Leisk (St Ambrose College)" userId="abc5dc2e-bbe8-4b7b-b7b2-ee7f66c5c43a" providerId="ADAL" clId="{18008590-B5DA-4B09-89AC-915AB34BD685}" dt="2019-09-04T18:14:48.197" v="62" actId="478"/>
          <ac:spMkLst>
            <pc:docMk/>
            <pc:sldMk cId="837172399" sldId="275"/>
            <ac:spMk id="16" creationId="{C399A0FA-EFA9-4E68-87C8-0A175C6CC3EB}"/>
          </ac:spMkLst>
        </pc:spChg>
        <pc:spChg chg="add">
          <ac:chgData name="Mr J Leisk (St Ambrose College)" userId="abc5dc2e-bbe8-4b7b-b7b2-ee7f66c5c43a" providerId="ADAL" clId="{18008590-B5DA-4B09-89AC-915AB34BD685}" dt="2019-09-04T19:43:47.088" v="389"/>
          <ac:spMkLst>
            <pc:docMk/>
            <pc:sldMk cId="837172399" sldId="275"/>
            <ac:spMk id="17" creationId="{F8B66331-CB83-4B6A-83BE-0C99CA338EA6}"/>
          </ac:spMkLst>
        </pc:spChg>
        <pc:spChg chg="add mod">
          <ac:chgData name="Mr J Leisk (St Ambrose College)" userId="abc5dc2e-bbe8-4b7b-b7b2-ee7f66c5c43a" providerId="ADAL" clId="{18008590-B5DA-4B09-89AC-915AB34BD685}" dt="2019-09-04T19:49:31.419" v="399" actId="1076"/>
          <ac:spMkLst>
            <pc:docMk/>
            <pc:sldMk cId="837172399" sldId="275"/>
            <ac:spMk id="18" creationId="{4ADD8478-6B39-43C6-B6EE-126D7A2F09D5}"/>
          </ac:spMkLst>
        </pc:spChg>
        <pc:spChg chg="mod">
          <ac:chgData name="Mr J Leisk (St Ambrose College)" userId="abc5dc2e-bbe8-4b7b-b7b2-ee7f66c5c43a" providerId="ADAL" clId="{18008590-B5DA-4B09-89AC-915AB34BD685}" dt="2019-09-04T20:30:32.059" v="1440" actId="20577"/>
          <ac:spMkLst>
            <pc:docMk/>
            <pc:sldMk cId="837172399" sldId="275"/>
            <ac:spMk id="25" creationId="{629B02F3-062D-48A5-A516-F6CD43778D6E}"/>
          </ac:spMkLst>
        </pc:sp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3" creationId="{8D3832CC-9A4E-4EB7-AFC1-DA5445B2E9AF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4" creationId="{84E446DF-A2B6-4387-8DFB-145140BB0B74}"/>
          </ac:graphicFrameMkLst>
        </pc:graphicFrameChg>
        <pc:picChg chg="add mod">
          <ac:chgData name="Mr J Leisk (St Ambrose College)" userId="abc5dc2e-bbe8-4b7b-b7b2-ee7f66c5c43a" providerId="ADAL" clId="{18008590-B5DA-4B09-89AC-915AB34BD685}" dt="2019-09-04T19:49:43.340" v="402" actId="1076"/>
          <ac:picMkLst>
            <pc:docMk/>
            <pc:sldMk cId="837172399" sldId="275"/>
            <ac:picMk id="7" creationId="{4B6A2E50-83CF-4602-9D7D-3C3F2489EBD8}"/>
          </ac:picMkLst>
        </pc:picChg>
        <pc:picChg chg="add mod">
          <ac:chgData name="Mr J Leisk (St Ambrose College)" userId="abc5dc2e-bbe8-4b7b-b7b2-ee7f66c5c43a" providerId="ADAL" clId="{18008590-B5DA-4B09-89AC-915AB34BD685}" dt="2019-09-04T19:49:35.479" v="400" actId="14100"/>
          <ac:picMkLst>
            <pc:docMk/>
            <pc:sldMk cId="837172399" sldId="275"/>
            <ac:picMk id="9" creationId="{292DD0F4-27BF-43BE-B9C4-B522927052A2}"/>
          </ac:picMkLst>
        </pc:picChg>
        <pc:picChg chg="add mod">
          <ac:chgData name="Mr J Leisk (St Ambrose College)" userId="abc5dc2e-bbe8-4b7b-b7b2-ee7f66c5c43a" providerId="ADAL" clId="{18008590-B5DA-4B09-89AC-915AB34BD685}" dt="2019-09-04T18:13:59.392" v="54" actId="1076"/>
          <ac:picMkLst>
            <pc:docMk/>
            <pc:sldMk cId="837172399" sldId="275"/>
            <ac:picMk id="10" creationId="{1810E085-2556-4198-BE31-88F8EC6FB6D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0:47.057" v="1460" actId="20577"/>
        <pc:sldMkLst>
          <pc:docMk/>
          <pc:sldMk cId="2680744275" sldId="276"/>
        </pc:sldMkLst>
        <pc:spChg chg="add mod">
          <ac:chgData name="Mr J Leisk (St Ambrose College)" userId="abc5dc2e-bbe8-4b7b-b7b2-ee7f66c5c43a" providerId="ADAL" clId="{18008590-B5DA-4B09-89AC-915AB34BD685}" dt="2019-09-04T18:21:34.491" v="164" actId="20577"/>
          <ac:spMkLst>
            <pc:docMk/>
            <pc:sldMk cId="2680744275" sldId="276"/>
            <ac:spMk id="9" creationId="{DF607CE9-0021-42DD-9A27-A2125A853E1E}"/>
          </ac:spMkLst>
        </pc:spChg>
        <pc:spChg chg="add mod">
          <ac:chgData name="Mr J Leisk (St Ambrose College)" userId="abc5dc2e-bbe8-4b7b-b7b2-ee7f66c5c43a" providerId="ADAL" clId="{18008590-B5DA-4B09-89AC-915AB34BD685}" dt="2019-09-04T18:18:23.532" v="79" actId="1076"/>
          <ac:spMkLst>
            <pc:docMk/>
            <pc:sldMk cId="2680744275" sldId="276"/>
            <ac:spMk id="11" creationId="{F062E976-CBA4-41DF-A9BC-5109E76FBAA8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3" creationId="{D6C08D45-C6E7-4B93-8684-8DBBDE152FC3}"/>
          </ac:spMkLst>
        </pc:spChg>
        <pc:spChg chg="add mod">
          <ac:chgData name="Mr J Leisk (St Ambrose College)" userId="abc5dc2e-bbe8-4b7b-b7b2-ee7f66c5c43a" providerId="ADAL" clId="{18008590-B5DA-4B09-89AC-915AB34BD685}" dt="2019-09-04T18:20:57.156" v="119" actId="1035"/>
          <ac:spMkLst>
            <pc:docMk/>
            <pc:sldMk cId="2680744275" sldId="276"/>
            <ac:spMk id="14" creationId="{06360287-25D3-405F-B03D-40145350C975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6" creationId="{4C88FA1E-BDEB-4684-9AA6-AEEFF1F5538D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7" creationId="{8276DFE2-B028-4821-A6E2-D51A9383B29D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0" creationId="{8179A82E-FA4D-4309-9D41-3830C2341B85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4" creationId="{602C4B40-52A5-448E-AF71-F2456609CFC7}"/>
          </ac:spMkLst>
        </pc:spChg>
        <pc:spChg chg="mod">
          <ac:chgData name="Mr J Leisk (St Ambrose College)" userId="abc5dc2e-bbe8-4b7b-b7b2-ee7f66c5c43a" providerId="ADAL" clId="{18008590-B5DA-4B09-89AC-915AB34BD685}" dt="2019-09-04T20:30:47.057" v="1460" actId="20577"/>
          <ac:spMkLst>
            <pc:docMk/>
            <pc:sldMk cId="2680744275" sldId="276"/>
            <ac:spMk id="25" creationId="{629B02F3-062D-48A5-A516-F6CD43778D6E}"/>
          </ac:spMkLst>
        </pc:spChg>
        <pc:spChg chg="add">
          <ac:chgData name="Mr J Leisk (St Ambrose College)" userId="abc5dc2e-bbe8-4b7b-b7b2-ee7f66c5c43a" providerId="ADAL" clId="{18008590-B5DA-4B09-89AC-915AB34BD685}" dt="2019-09-04T19:43:49.503" v="390"/>
          <ac:spMkLst>
            <pc:docMk/>
            <pc:sldMk cId="2680744275" sldId="276"/>
            <ac:spMk id="26" creationId="{B10C4FFF-BD91-4300-BAE7-60936483E9D0}"/>
          </ac:spMkLst>
        </pc:sp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6" creationId="{088834E1-AF09-4195-BF84-0F008438D021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7" creationId="{4B6E2613-7623-4758-BCE3-B8A95D5FA6CD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9:43:52.602" v="391" actId="478"/>
          <ac:picMkLst>
            <pc:docMk/>
            <pc:sldMk cId="2680744275" sldId="276"/>
            <ac:picMk id="10" creationId="{4009C3EF-B511-4CDB-A79D-74F98094223B}"/>
          </ac:picMkLst>
        </pc:picChg>
        <pc:cxnChg chg="add mod">
          <ac:chgData name="Mr J Leisk (St Ambrose College)" userId="abc5dc2e-bbe8-4b7b-b7b2-ee7f66c5c43a" providerId="ADAL" clId="{18008590-B5DA-4B09-89AC-915AB34BD685}" dt="2019-09-04T18:19:18.128" v="85" actId="14100"/>
          <ac:cxnSpMkLst>
            <pc:docMk/>
            <pc:sldMk cId="2680744275" sldId="276"/>
            <ac:cxnSpMk id="3" creationId="{0E31A062-9F7F-48EB-BDC9-AF852400F3CF}"/>
          </ac:cxnSpMkLst>
        </pc:cxnChg>
        <pc:cxnChg chg="add mod">
          <ac:chgData name="Mr J Leisk (St Ambrose College)" userId="abc5dc2e-bbe8-4b7b-b7b2-ee7f66c5c43a" providerId="ADAL" clId="{18008590-B5DA-4B09-89AC-915AB34BD685}" dt="2019-09-04T18:22:52.143" v="171" actId="1076"/>
          <ac:cxnSpMkLst>
            <pc:docMk/>
            <pc:sldMk cId="2680744275" sldId="276"/>
            <ac:cxnSpMk id="19" creationId="{05009565-3441-4482-AA26-B59A269B558C}"/>
          </ac:cxnSpMkLst>
        </pc:cxnChg>
        <pc:cxnChg chg="add mod">
          <ac:chgData name="Mr J Leisk (St Ambrose College)" userId="abc5dc2e-bbe8-4b7b-b7b2-ee7f66c5c43a" providerId="ADAL" clId="{18008590-B5DA-4B09-89AC-915AB34BD685}" dt="2019-09-04T18:23:16.761" v="174" actId="208"/>
          <ac:cxnSpMkLst>
            <pc:docMk/>
            <pc:sldMk cId="2680744275" sldId="276"/>
            <ac:cxnSpMk id="22" creationId="{AB9E299F-D7AB-4727-8C5B-90D4B6B25D29}"/>
          </ac:cxnSpMkLst>
        </pc:cxnChg>
      </pc:sldChg>
      <pc:sldChg chg="addSp delSp modSp">
        <pc:chgData name="Mr J Leisk (St Ambrose College)" userId="abc5dc2e-bbe8-4b7b-b7b2-ee7f66c5c43a" providerId="ADAL" clId="{18008590-B5DA-4B09-89AC-915AB34BD685}" dt="2019-09-04T20:30:58.166" v="1461" actId="20577"/>
        <pc:sldMkLst>
          <pc:docMk/>
          <pc:sldMk cId="3755722369" sldId="277"/>
        </pc:sldMkLst>
        <pc:spChg chg="add del mod">
          <ac:chgData name="Mr J Leisk (St Ambrose College)" userId="abc5dc2e-bbe8-4b7b-b7b2-ee7f66c5c43a" providerId="ADAL" clId="{18008590-B5DA-4B09-89AC-915AB34BD685}" dt="2019-09-04T18:29:19.185" v="223"/>
          <ac:spMkLst>
            <pc:docMk/>
            <pc:sldMk cId="3755722369" sldId="277"/>
            <ac:spMk id="4" creationId="{B112C05D-EFA0-4891-AB44-CD7D84F36804}"/>
          </ac:spMkLst>
        </pc:spChg>
        <pc:spChg chg="del">
          <ac:chgData name="Mr J Leisk (St Ambrose College)" userId="abc5dc2e-bbe8-4b7b-b7b2-ee7f66c5c43a" providerId="ADAL" clId="{18008590-B5DA-4B09-89AC-915AB34BD685}" dt="2019-09-04T18:26:16.916" v="175" actId="478"/>
          <ac:spMkLst>
            <pc:docMk/>
            <pc:sldMk cId="3755722369" sldId="277"/>
            <ac:spMk id="6" creationId="{2C5B3EFF-6DFF-4030-9C05-14F6641F67CE}"/>
          </ac:spMkLst>
        </pc:spChg>
        <pc:spChg chg="add mod">
          <ac:chgData name="Mr J Leisk (St Ambrose College)" userId="abc5dc2e-bbe8-4b7b-b7b2-ee7f66c5c43a" providerId="ADAL" clId="{18008590-B5DA-4B09-89AC-915AB34BD685}" dt="2019-09-04T18:32:25.290" v="278" actId="14100"/>
          <ac:spMkLst>
            <pc:docMk/>
            <pc:sldMk cId="3755722369" sldId="277"/>
            <ac:spMk id="9" creationId="{3B70B5FC-90FE-4FDA-9AB4-83667850F0A4}"/>
          </ac:spMkLst>
        </pc:spChg>
        <pc:spChg chg="add">
          <ac:chgData name="Mr J Leisk (St Ambrose College)" userId="abc5dc2e-bbe8-4b7b-b7b2-ee7f66c5c43a" providerId="ADAL" clId="{18008590-B5DA-4B09-89AC-915AB34BD685}" dt="2019-09-04T19:43:54.454" v="392"/>
          <ac:spMkLst>
            <pc:docMk/>
            <pc:sldMk cId="3755722369" sldId="277"/>
            <ac:spMk id="15" creationId="{B78A4E31-6CF1-4A3A-818F-18830A46ED0C}"/>
          </ac:spMkLst>
        </pc:spChg>
        <pc:spChg chg="mod">
          <ac:chgData name="Mr J Leisk (St Ambrose College)" userId="abc5dc2e-bbe8-4b7b-b7b2-ee7f66c5c43a" providerId="ADAL" clId="{18008590-B5DA-4B09-89AC-915AB34BD685}" dt="2019-09-04T20:30:58.166" v="1461" actId="20577"/>
          <ac:spMkLst>
            <pc:docMk/>
            <pc:sldMk cId="3755722369" sldId="277"/>
            <ac:spMk id="25" creationId="{629B02F3-062D-48A5-A516-F6CD43778D6E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17:01.173" v="1096" actId="20577"/>
          <ac:graphicFrameMkLst>
            <pc:docMk/>
            <pc:sldMk cId="3755722369" sldId="277"/>
            <ac:graphicFrameMk id="13" creationId="{7A13B775-4EF0-4FD7-91A5-8A8A6AC1FDA5}"/>
          </ac:graphicFrameMkLst>
        </pc:graphicFrameChg>
        <pc:graphicFrameChg chg="add mod">
          <ac:chgData name="Mr J Leisk (St Ambrose College)" userId="abc5dc2e-bbe8-4b7b-b7b2-ee7f66c5c43a" providerId="ADAL" clId="{18008590-B5DA-4B09-89AC-915AB34BD685}" dt="2019-09-04T18:31:32.271" v="266" actId="1035"/>
          <ac:graphicFrameMkLst>
            <pc:docMk/>
            <pc:sldMk cId="3755722369" sldId="277"/>
            <ac:graphicFrameMk id="14" creationId="{3BEB4556-59A9-42A5-B42A-BC155DDE9930}"/>
          </ac:graphicFrameMkLst>
        </pc:graphicFrameChg>
        <pc:picChg chg="add del mod modCrop">
          <ac:chgData name="Mr J Leisk (St Ambrose College)" userId="abc5dc2e-bbe8-4b7b-b7b2-ee7f66c5c43a" providerId="ADAL" clId="{18008590-B5DA-4B09-89AC-915AB34BD685}" dt="2019-09-04T18:29:19.185" v="223"/>
          <ac:picMkLst>
            <pc:docMk/>
            <pc:sldMk cId="3755722369" sldId="277"/>
            <ac:picMk id="3" creationId="{4BF5559D-123D-4BEB-96C4-301D056DCB5F}"/>
          </ac:picMkLst>
        </pc:picChg>
        <pc:picChg chg="add mod">
          <ac:chgData name="Mr J Leisk (St Ambrose College)" userId="abc5dc2e-bbe8-4b7b-b7b2-ee7f66c5c43a" providerId="ADAL" clId="{18008590-B5DA-4B09-89AC-915AB34BD685}" dt="2019-09-04T18:31:29.132" v="261" actId="1076"/>
          <ac:picMkLst>
            <pc:docMk/>
            <pc:sldMk cId="3755722369" sldId="277"/>
            <ac:picMk id="5" creationId="{7871C0C5-DEED-4322-8D6A-2BF22E68E517}"/>
          </ac:picMkLst>
        </pc:picChg>
        <pc:picChg chg="add mod">
          <ac:chgData name="Mr J Leisk (St Ambrose College)" userId="abc5dc2e-bbe8-4b7b-b7b2-ee7f66c5c43a" providerId="ADAL" clId="{18008590-B5DA-4B09-89AC-915AB34BD685}" dt="2019-09-04T18:32:27.695" v="280" actId="1038"/>
          <ac:picMkLst>
            <pc:docMk/>
            <pc:sldMk cId="3755722369" sldId="277"/>
            <ac:picMk id="7" creationId="{ECCC999B-3AEB-4350-9094-9BFA8D43AB6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24.423" v="1486" actId="20577"/>
        <pc:sldMkLst>
          <pc:docMk/>
          <pc:sldMk cId="1793693928" sldId="278"/>
        </pc:sldMkLst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0" creationId="{BB9D85F1-60C0-42D0-9CED-73F00B850363}"/>
          </ac:spMkLst>
        </pc:spChg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1" creationId="{CCB9D7A3-C121-4D61-BA4B-6A43B2ED59A9}"/>
          </ac:spMkLst>
        </pc:spChg>
        <pc:spChg chg="add mod">
          <ac:chgData name="Mr J Leisk (St Ambrose College)" userId="abc5dc2e-bbe8-4b7b-b7b2-ee7f66c5c43a" providerId="ADAL" clId="{18008590-B5DA-4B09-89AC-915AB34BD685}" dt="2019-09-04T19:16:35.123" v="345" actId="14100"/>
          <ac:spMkLst>
            <pc:docMk/>
            <pc:sldMk cId="1793693928" sldId="278"/>
            <ac:spMk id="15" creationId="{474A85B5-63F1-4765-85C5-BAEA28E896A8}"/>
          </ac:spMkLst>
        </pc:spChg>
        <pc:spChg chg="add">
          <ac:chgData name="Mr J Leisk (St Ambrose College)" userId="abc5dc2e-bbe8-4b7b-b7b2-ee7f66c5c43a" providerId="ADAL" clId="{18008590-B5DA-4B09-89AC-915AB34BD685}" dt="2019-09-04T19:43:56.691" v="393"/>
          <ac:spMkLst>
            <pc:docMk/>
            <pc:sldMk cId="1793693928" sldId="278"/>
            <ac:spMk id="17" creationId="{80F84DEC-4CB8-4B4F-8A93-46419A74F116}"/>
          </ac:spMkLst>
        </pc:spChg>
        <pc:spChg chg="mod">
          <ac:chgData name="Mr J Leisk (St Ambrose College)" userId="abc5dc2e-bbe8-4b7b-b7b2-ee7f66c5c43a" providerId="ADAL" clId="{18008590-B5DA-4B09-89AC-915AB34BD685}" dt="2019-09-04T20:31:24.423" v="1486" actId="20577"/>
          <ac:spMkLst>
            <pc:docMk/>
            <pc:sldMk cId="1793693928" sldId="278"/>
            <ac:spMk id="25" creationId="{629B02F3-062D-48A5-A516-F6CD43778D6E}"/>
          </ac:spMkLst>
        </pc:spChg>
        <pc:grpChg chg="add mod">
          <ac:chgData name="Mr J Leisk (St Ambrose College)" userId="abc5dc2e-bbe8-4b7b-b7b2-ee7f66c5c43a" providerId="ADAL" clId="{18008590-B5DA-4B09-89AC-915AB34BD685}" dt="2019-09-04T18:59:11.419" v="300" actId="1076"/>
          <ac:grpSpMkLst>
            <pc:docMk/>
            <pc:sldMk cId="1793693928" sldId="278"/>
            <ac:grpSpMk id="2" creationId="{16B3A3E9-42EC-4FD4-96D3-9B6B496A734D}"/>
          </ac:grpSpMkLst>
        </pc:grpChg>
        <pc:graphicFrameChg chg="mod modGraphic">
          <ac:chgData name="Mr J Leisk (St Ambrose College)" userId="abc5dc2e-bbe8-4b7b-b7b2-ee7f66c5c43a" providerId="ADAL" clId="{18008590-B5DA-4B09-89AC-915AB34BD685}" dt="2019-09-04T20:19:31.777" v="1179" actId="20577"/>
          <ac:graphicFrameMkLst>
            <pc:docMk/>
            <pc:sldMk cId="1793693928" sldId="278"/>
            <ac:graphicFrameMk id="6" creationId="{088834E1-AF09-4195-BF84-0F008438D021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8:58:46.163" v="294" actId="478"/>
          <ac:picMkLst>
            <pc:docMk/>
            <pc:sldMk cId="1793693928" sldId="278"/>
            <ac:picMk id="3" creationId="{5F007043-8B9F-4A62-95DB-CC93C267BA71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39.291" v="346" actId="478"/>
          <ac:picMkLst>
            <pc:docMk/>
            <pc:sldMk cId="1793693928" sldId="278"/>
            <ac:picMk id="4" creationId="{E71E0C86-2FFB-462B-9319-AF9B97BA40B1}"/>
          </ac:picMkLst>
        </pc:picChg>
        <pc:picChg chg="add mod">
          <ac:chgData name="Mr J Leisk (St Ambrose College)" userId="abc5dc2e-bbe8-4b7b-b7b2-ee7f66c5c43a" providerId="ADAL" clId="{18008590-B5DA-4B09-89AC-915AB34BD685}" dt="2019-09-04T19:16:31.733" v="344" actId="1076"/>
          <ac:picMkLst>
            <pc:docMk/>
            <pc:sldMk cId="1793693928" sldId="278"/>
            <ac:picMk id="16" creationId="{55F35BC9-DD16-4307-A20C-201017D0361A}"/>
          </ac:picMkLst>
        </pc:picChg>
        <pc:picChg chg="add del">
          <ac:chgData name="Mr J Leisk (St Ambrose College)" userId="abc5dc2e-bbe8-4b7b-b7b2-ee7f66c5c43a" providerId="ADAL" clId="{18008590-B5DA-4B09-89AC-915AB34BD685}" dt="2019-09-04T18:57:33.475" v="290"/>
          <ac:picMkLst>
            <pc:docMk/>
            <pc:sldMk cId="1793693928" sldId="278"/>
            <ac:picMk id="2050" creationId="{850E149E-A789-4398-A2C8-EB2CC6803FF5}"/>
          </ac:picMkLst>
        </pc:picChg>
        <pc:cxnChg chg="add mod">
          <ac:chgData name="Mr J Leisk (St Ambrose College)" userId="abc5dc2e-bbe8-4b7b-b7b2-ee7f66c5c43a" providerId="ADAL" clId="{18008590-B5DA-4B09-89AC-915AB34BD685}" dt="2019-09-04T18:55:31.579" v="283" actId="164"/>
          <ac:cxnSpMkLst>
            <pc:docMk/>
            <pc:sldMk cId="1793693928" sldId="278"/>
            <ac:cxnSpMk id="9" creationId="{B9E4E7C4-E55C-45C0-8542-12D19D58F570}"/>
          </ac:cxnSpMkLst>
        </pc:cxnChg>
      </pc:sldChg>
      <pc:sldChg chg="add del">
        <pc:chgData name="Mr J Leisk (St Ambrose College)" userId="abc5dc2e-bbe8-4b7b-b7b2-ee7f66c5c43a" providerId="ADAL" clId="{18008590-B5DA-4B09-89AC-915AB34BD685}" dt="2019-09-04T19:20:08.077" v="351" actId="2696"/>
        <pc:sldMkLst>
          <pc:docMk/>
          <pc:sldMk cId="2536745336" sldId="279"/>
        </pc:sldMkLst>
      </pc:sldChg>
      <pc:sldChg chg="modSp add">
        <pc:chgData name="Mr J Leisk (St Ambrose College)" userId="abc5dc2e-bbe8-4b7b-b7b2-ee7f66c5c43a" providerId="ADAL" clId="{18008590-B5DA-4B09-89AC-915AB34BD685}" dt="2019-09-04T20:44:12.870" v="1957" actId="6549"/>
        <pc:sldMkLst>
          <pc:docMk/>
          <pc:sldMk cId="3819625920" sldId="280"/>
        </pc:sldMkLst>
        <pc:graphicFrameChg chg="mod modGraphic">
          <ac:chgData name="Mr J Leisk (St Ambrose College)" userId="abc5dc2e-bbe8-4b7b-b7b2-ee7f66c5c43a" providerId="ADAL" clId="{18008590-B5DA-4B09-89AC-915AB34BD685}" dt="2019-09-04T20:42:57.377" v="1881" actId="20577"/>
          <ac:graphicFrameMkLst>
            <pc:docMk/>
            <pc:sldMk cId="3819625920" sldId="280"/>
            <ac:graphicFrameMk id="2" creationId="{37C6088A-E4F6-4ECE-8B8E-F07CA574FC20}"/>
          </ac:graphicFrameMkLst>
        </pc:graphicFrameChg>
        <pc:graphicFrameChg chg="modGraphic">
          <ac:chgData name="Mr J Leisk (St Ambrose College)" userId="abc5dc2e-bbe8-4b7b-b7b2-ee7f66c5c43a" providerId="ADAL" clId="{18008590-B5DA-4B09-89AC-915AB34BD685}" dt="2019-09-04T20:44:12.870" v="1957" actId="6549"/>
          <ac:graphicFrameMkLst>
            <pc:docMk/>
            <pc:sldMk cId="3819625920" sldId="280"/>
            <ac:graphicFrameMk id="8" creationId="{334E5798-692F-454A-A1C4-0108602CAC4A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F1F68-8297-4617-9967-7043435F29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B8813-5B5E-4B7B-B787-A9AF83F04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7598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1E95A2-458A-4BEF-807E-FC6EE96CE0D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7900" y="1250950"/>
            <a:ext cx="2387600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13300"/>
            <a:ext cx="5505450" cy="39385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BE5FC-6B9D-4BDA-B7A7-E0CCA8715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967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9E86-B858-4EFE-93EC-077A45DE57F9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4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7970-E818-45F8-88C2-58779E8C150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938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B0F0-CC9C-48F9-BDB0-2CD40F38F75A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31A3B-E12E-4B9F-8377-C51C4B819140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0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8BFBC-455B-4D80-A50B-E4AABA0519C8}" type="datetime1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4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4653-70C8-49E7-8A7A-FB830AE99A84}" type="datetime1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1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8CFC-C954-4D30-9F8B-D7FD4FEC9E4F}" type="datetime1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26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A21B-19FA-411C-A6C9-622ECC126EFD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22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90866-8BB9-42C3-9E46-874BDAC22E71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191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25B3-4F29-4EA5-86C3-7942D7EC05C7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85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C55F-74DC-4181-942B-4B00C420B84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8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6A5B2-8572-4D41-B0AF-ECE756A9F6BF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id="{A1682120-272A-40A5-92F5-ED2AC8E74DC8}"/>
              </a:ext>
            </a:extLst>
          </p:cNvPr>
          <p:cNvSpPr/>
          <p:nvPr userDrawn="1"/>
        </p:nvSpPr>
        <p:spPr>
          <a:xfrm>
            <a:off x="383494" y="391885"/>
            <a:ext cx="6792686" cy="9517843"/>
          </a:xfrm>
          <a:prstGeom prst="roundRect">
            <a:avLst>
              <a:gd name="adj" fmla="val 4348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0006013"/>
            <a:ext cx="7559675" cy="6858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71460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60F7BB-3096-4457-BB9D-8363DB1F1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7" y="1270000"/>
            <a:ext cx="6792685" cy="1168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9618" y="1397000"/>
            <a:ext cx="6531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GCSE Physical Education Paper </a:t>
            </a:r>
            <a:r>
              <a:rPr lang="en-US" sz="2000" b="1" dirty="0" smtClean="0">
                <a:solidFill>
                  <a:srgbClr val="FFFF00"/>
                </a:solidFill>
              </a:rPr>
              <a:t>1 Section 2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sz="2000" b="1" dirty="0">
              <a:solidFill>
                <a:srgbClr val="FFFF00"/>
              </a:solidFill>
            </a:endParaRPr>
          </a:p>
          <a:p>
            <a:r>
              <a:rPr lang="en-GB" sz="2000" b="1" dirty="0" smtClean="0">
                <a:solidFill>
                  <a:srgbClr val="FFFF00"/>
                </a:solidFill>
              </a:rPr>
              <a:t>Knowledge Organiser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5829"/>
              </p:ext>
            </p:extLst>
          </p:nvPr>
        </p:nvGraphicFramePr>
        <p:xfrm>
          <a:off x="833208" y="2565400"/>
          <a:ext cx="5905501" cy="156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am not confident with this work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am completely unsure what to do next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have tried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to find help independently using the text book and internet but still need help</a:t>
                      </a:r>
                      <a:endParaRPr lang="en-GB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</a:t>
                      </a:r>
                      <a:r>
                        <a:rPr lang="en-GB" sz="900" b="1" baseline="0" dirty="0" smtClean="0"/>
                        <a:t> am almost confident with this work</a:t>
                      </a:r>
                    </a:p>
                    <a:p>
                      <a:r>
                        <a:rPr lang="en-GB" sz="900" b="1" baseline="0" dirty="0" smtClean="0"/>
                        <a:t>I need to clarify exactly what to do next</a:t>
                      </a:r>
                    </a:p>
                    <a:p>
                      <a:r>
                        <a:rPr lang="en-GB" sz="900" b="1" baseline="0" dirty="0" smtClean="0"/>
                        <a:t>I have tried seeking additional help, but would like further advice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 am confident with this work</a:t>
                      </a:r>
                    </a:p>
                    <a:p>
                      <a:r>
                        <a:rPr lang="en-GB" sz="900" b="1" dirty="0" smtClean="0"/>
                        <a:t>I know what I need to do next</a:t>
                      </a:r>
                    </a:p>
                    <a:p>
                      <a:r>
                        <a:rPr lang="en-GB" sz="900" b="1" dirty="0" smtClean="0"/>
                        <a:t>I have all the additional help I need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051429"/>
              </p:ext>
            </p:extLst>
          </p:nvPr>
        </p:nvGraphicFramePr>
        <p:xfrm>
          <a:off x="833207" y="4585256"/>
          <a:ext cx="5905502" cy="4072021"/>
        </p:xfrm>
        <a:graphic>
          <a:graphicData uri="http://schemas.openxmlformats.org/drawingml/2006/table">
            <a:tbl>
              <a:tblPr firstRow="1" firstCol="1" bandRow="1"/>
              <a:tblGrid>
                <a:gridCol w="3699747">
                  <a:extLst>
                    <a:ext uri="{9D8B030D-6E8A-4147-A177-3AD203B41FA5}">
                      <a16:colId xmlns:a16="http://schemas.microsoft.com/office/drawing/2014/main" val="485794156"/>
                    </a:ext>
                  </a:extLst>
                </a:gridCol>
                <a:gridCol w="877760">
                  <a:extLst>
                    <a:ext uri="{9D8B030D-6E8A-4147-A177-3AD203B41FA5}">
                      <a16:colId xmlns:a16="http://schemas.microsoft.com/office/drawing/2014/main" val="1708852190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221922062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817710138"/>
                    </a:ext>
                  </a:extLst>
                </a:gridCol>
                <a:gridCol w="451017">
                  <a:extLst>
                    <a:ext uri="{9D8B030D-6E8A-4147-A177-3AD203B41FA5}">
                      <a16:colId xmlns:a16="http://schemas.microsoft.com/office/drawing/2014/main" val="2202516205"/>
                    </a:ext>
                  </a:extLst>
                </a:gridCol>
              </a:tblGrid>
              <a:tr h="332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</a:t>
                      </a: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23292"/>
                  </a:ext>
                </a:extLst>
              </a:tr>
              <a:tr h="436111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Chapter 2 Movement Analysis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253606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Levers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259321312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Mechanical advantage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3777213723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action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376685904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contraction for movement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00392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Planes and axes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9075220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analysis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1154609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in the frontal plane about a sagittal axis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06044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in the transverse plane about the longitudinal axis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7791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Analysis of selected movements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854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12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73100" y="1162049"/>
          <a:ext cx="6227449" cy="7646319"/>
        </p:xfrm>
        <a:graphic>
          <a:graphicData uri="http://schemas.openxmlformats.org/drawingml/2006/table">
            <a:tbl>
              <a:tblPr firstRow="1" firstCol="1" bandRow="1"/>
              <a:tblGrid>
                <a:gridCol w="630833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1595263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4001353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30485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analysis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4065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9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AO1 Key Term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Fulcrum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part of a lever system that pivots; joints are the fulcrums in the body’s lever systems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Resistance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load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be moved by a lever system; usually this involves weight when the body’s lever system is involved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Effort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force applied to move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resistance or weight; in the body, the effort is provided by muscles exerting a force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First Class Lever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 at the elbow joint, where the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triceps causes extension of the lower arm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Second Class Lever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at the ankle, where the gastrocnemius causes plantar flexion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5334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Third Class Lever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majority of the body’s joints act as third class levers; for example, the biceps acting at the elbow to cause flexion acts as a third class lever system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Mechanical Advantage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benefit to a lever system of having either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short effort arm or a short resistance arm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Agonist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prime mover – muscle that causes movement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Antagonist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relaxes to allow the agonist to contract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Tendons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Attach muscles to bones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Isotonic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action where the muscle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changes length – causing movement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Isometric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action where the muscle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stay the same length – used in balances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Concentric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Isotonic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contraction where the muscle shortens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Eccentric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Isotonic contraction where the muscle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lengthens – used to control downwards movements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Sagittal Plane and Transverse Axis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Plane and axis for forwards and backwards movements- direction for extension and flexion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Frontal Plane and Sagittal Axis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Plane and axis for side to side movements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direction for abduction and adduction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355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Transverse Plane and Longitudinal Axis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Plane and axis for rotating movements – direction for rotations and spins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Deltoid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Muscles causing flexion at the shoulder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Latissimus Dorsi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causing extension at the shoulder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Bicep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causing flexion at the elbow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Triceps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causing extension at the elbow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Hamstrings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of muscles causing flexion at the knee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Quadriceps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of muscles causing extension at the knee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Hip Flexors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 agonists at the hip during hip flexion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Tibialis Anterior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 agonist at the hip during extension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079023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Gastrocnemius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causing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dorsiflexion at the ankle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9141504"/>
                  </a:ext>
                </a:extLst>
              </a:tr>
              <a:tr h="1778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Rotator Cuff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causing plantar flexion at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ankle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9693970"/>
                  </a:ext>
                </a:extLst>
              </a:tr>
            </a:tbl>
          </a:graphicData>
        </a:graphic>
      </p:graphicFrame>
      <p:pic>
        <p:nvPicPr>
          <p:cNvPr id="1026" name="Picture 2" descr="Naide Gomes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1" y="8953175"/>
            <a:ext cx="1898649" cy="87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to kick a conversion - Chalkdus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8953175"/>
            <a:ext cx="2114549" cy="87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rfect Your Tennis Forehand Technique With Tips From Serena Williams (with  Video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299" y="8953173"/>
            <a:ext cx="2114551" cy="87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41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73100" y="1085850"/>
          <a:ext cx="6299115" cy="6628534"/>
        </p:xfrm>
        <a:graphic>
          <a:graphicData uri="http://schemas.openxmlformats.org/drawingml/2006/table">
            <a:tbl>
              <a:tblPr firstRow="1" firstCol="1" bandRow="1"/>
              <a:tblGrid>
                <a:gridCol w="748593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4601586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948936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312688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analysis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2085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Formative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2085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Levers</a:t>
                      </a:r>
                      <a:endParaRPr lang="en-GB" sz="1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080431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Name, sketch and label the lever system operating at the knee during running.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Name, sketch and label the lever system operating at the elbow during a football throw-in or an overhead pass in Netball.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Name, sketch and label the lever system operating at the ankle during running.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State TWO mechanical advantages of the lever system that is used at the ankle  joint.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 Contractions 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3047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11,12,13,14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difference between and isotonic and an isometric muscle contraction?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3047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11,12,13,14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difference between a concentric and an eccentric muscle contraction?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11,12,13,14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three examples of an isometric muscle contraction in three different physical activities.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Planes and Axis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15,16,17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a performer runs during a 100m sprint, through which plane and in which axis do their legs move?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15,16,17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a hammer thrower performs their throw, in which plane and in which axis does their movement occur?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15,16,17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 part of a training programme a performer completes star jumps. State in which plane and axis these movements are performed?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18,19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main agonist causing extension at the shoulder?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20,21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movement caused by the triceps at the elbow.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11,12,13,14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type of muscle contraction is occurring during the downward phase of a push –up ? Name the main agonist.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25,26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the difference between plantar flexion and dorsi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22,23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movements occurring at the knee and name the agonist involved in the action of kicking the ball.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11,12,13,14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type of muscle contraction is occurring during the downward phase of a squat ? Name the main agonist.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 Practice Questions</a:t>
                      </a:r>
                      <a:endParaRPr lang="en-GB" sz="105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  <a:tr h="3647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main agonist and antagonist at the elbow joint as the gymnast moves up and down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a press up?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079023"/>
                  </a:ext>
                </a:extLst>
              </a:tr>
              <a:tr h="1823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planes and axis in different movements/sporting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actions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415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73100" y="8039100"/>
          <a:ext cx="6254665" cy="1002792"/>
        </p:xfrm>
        <a:graphic>
          <a:graphicData uri="http://schemas.openxmlformats.org/drawingml/2006/table">
            <a:tbl>
              <a:tblPr firstRow="1" firstCol="1" bandRow="1"/>
              <a:tblGrid>
                <a:gridCol w="756197">
                  <a:extLst>
                    <a:ext uri="{9D8B030D-6E8A-4147-A177-3AD203B41FA5}">
                      <a16:colId xmlns:a16="http://schemas.microsoft.com/office/drawing/2014/main" val="1190493948"/>
                    </a:ext>
                  </a:extLst>
                </a:gridCol>
                <a:gridCol w="4539503">
                  <a:extLst>
                    <a:ext uri="{9D8B030D-6E8A-4147-A177-3AD203B41FA5}">
                      <a16:colId xmlns:a16="http://schemas.microsoft.com/office/drawing/2014/main" val="3783302125"/>
                    </a:ext>
                  </a:extLst>
                </a:gridCol>
                <a:gridCol w="958965">
                  <a:extLst>
                    <a:ext uri="{9D8B030D-6E8A-4147-A177-3AD203B41FA5}">
                      <a16:colId xmlns:a16="http://schemas.microsoft.com/office/drawing/2014/main" val="2814829338"/>
                    </a:ext>
                  </a:extLst>
                </a:gridCol>
              </a:tblGrid>
              <a:tr h="23774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analysis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919867"/>
                  </a:ext>
                </a:extLst>
              </a:tr>
              <a:tr h="1585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Summative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558697"/>
                  </a:ext>
                </a:extLst>
              </a:tr>
              <a:tr h="138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 and or 9 mark question can be set by your subject teacher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267223"/>
                  </a:ext>
                </a:extLst>
              </a:tr>
              <a:tr h="138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Zag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160798"/>
                  </a:ext>
                </a:extLst>
              </a:tr>
              <a:tr h="138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Exampro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393796"/>
                  </a:ext>
                </a:extLst>
              </a:tr>
            </a:tbl>
          </a:graphicData>
        </a:graphic>
      </p:graphicFrame>
      <p:pic>
        <p:nvPicPr>
          <p:cNvPr id="3074" name="Picture 2" descr="Three ways to do better push-ups – Fit Plan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9182100"/>
            <a:ext cx="29654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ports | Javelin throw, Javelin, Track and fie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9124949"/>
            <a:ext cx="2559050" cy="80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16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13491</TotalTime>
  <Words>957</Words>
  <Application>Microsoft Office PowerPoint</Application>
  <PresentationFormat>Custom</PresentationFormat>
  <Paragraphs>223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mraevans@st-ambrosecollege.org.uk</dc:creator>
  <cp:lastModifiedBy>Mr M Fitzsimon (St Ambrose College)</cp:lastModifiedBy>
  <cp:revision>149</cp:revision>
  <cp:lastPrinted>2019-09-01T12:56:56Z</cp:lastPrinted>
  <dcterms:created xsi:type="dcterms:W3CDTF">2019-01-12T10:59:50Z</dcterms:created>
  <dcterms:modified xsi:type="dcterms:W3CDTF">2021-01-29T12:15:25Z</dcterms:modified>
</cp:coreProperties>
</file>