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handoutMasterIdLst>
    <p:handoutMasterId r:id="rId9"/>
  </p:handoutMasterIdLst>
  <p:sldIdLst>
    <p:sldId id="256" r:id="rId5"/>
    <p:sldId id="257" r:id="rId6"/>
    <p:sldId id="273" r:id="rId7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15"/>
  </p:normalViewPr>
  <p:slideViewPr>
    <p:cSldViewPr snapToGrid="0" snapToObjects="1">
      <p:cViewPr varScale="1">
        <p:scale>
          <a:sx n="85" d="100"/>
          <a:sy n="85" d="100"/>
        </p:scale>
        <p:origin x="74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AA52C-B567-40AB-A5D5-545632955742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6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5563F-ECA6-47E1-8942-67205575A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413478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AAD869-2561-46E1-99CE-5DBD729294D3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2262" cy="30591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8FD0F2-E1C6-43F6-B9ED-FFA581EBF5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798293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</p:spTree>
    <p:extLst>
      <p:ext uri="{BB962C8B-B14F-4D97-AF65-F5344CB8AC3E}">
        <p14:creationId xmlns:p14="http://schemas.microsoft.com/office/powerpoint/2010/main" val="4233283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960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136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085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549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591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135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3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773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916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760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902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5C4B5-D573-4A8B-924C-7638EA994C6D}" type="datetimeFigureOut">
              <a:rPr lang="en-GB" smtClean="0"/>
              <a:t>02/09/2022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069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1" y="3870210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GCSE DESIGN &amp; TECHNOLOGY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4785064"/>
            <a:ext cx="12192000" cy="20729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61" y="5048027"/>
            <a:ext cx="3213718" cy="147727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72861" y="306061"/>
            <a:ext cx="90285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STARTING YOUR NEA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61825" y="5445555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Non-Exam Assessment (NEA)</a:t>
            </a:r>
          </a:p>
        </p:txBody>
      </p:sp>
    </p:spTree>
    <p:extLst>
      <p:ext uri="{BB962C8B-B14F-4D97-AF65-F5344CB8AC3E}">
        <p14:creationId xmlns:p14="http://schemas.microsoft.com/office/powerpoint/2010/main" val="3490144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037229"/>
              </p:ext>
            </p:extLst>
          </p:nvPr>
        </p:nvGraphicFramePr>
        <p:xfrm>
          <a:off x="6096000" y="1197430"/>
          <a:ext cx="5497285" cy="38774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23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15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33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4930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Section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Criteria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Marks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2151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Identifying &amp; investigating design possibilities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2151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Producing a design brief &amp; specification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Generating design ideas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Developing design ideas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Realising design ideas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Analysing &amp; evaluating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4930">
                <a:tc gridSpan="2">
                  <a:txBody>
                    <a:bodyPr/>
                    <a:lstStyle/>
                    <a:p>
                      <a:pPr algn="r"/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r"/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100</a:t>
                      </a:r>
                      <a:endParaRPr lang="en-GB" sz="200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2" name="Rounded Rectangular Callout 11"/>
          <p:cNvSpPr/>
          <p:nvPr/>
        </p:nvSpPr>
        <p:spPr>
          <a:xfrm>
            <a:off x="6096000" y="5367920"/>
            <a:ext cx="5497286" cy="946281"/>
          </a:xfrm>
          <a:prstGeom prst="wedgeRoundRectCallout">
            <a:avLst>
              <a:gd name="adj1" fmla="val 29325"/>
              <a:gd name="adj2" fmla="val 48171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maximum mark for your NEA is </a:t>
            </a:r>
            <a:r>
              <a:rPr lang="en-GB" sz="1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100</a:t>
            </a:r>
            <a:r>
              <a:rPr lang="en-GB" sz="16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</a:t>
            </a:r>
          </a:p>
          <a:p>
            <a:pPr algn="ctr"/>
            <a:r>
              <a:rPr lang="en-GB" sz="16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table shows the criteria for the NEA as well as how marks are allocated.</a:t>
            </a:r>
            <a:endParaRPr lang="en-GB" sz="12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0999" y="954353"/>
            <a:ext cx="542108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Non-Exam Assessment (NEA)</a:t>
            </a:r>
            <a:br>
              <a:rPr lang="en-GB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Previously referred to as controlled assessment or coursework.</a:t>
            </a: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It is a design a make project that includes: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20 page A3 design portfolio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manufactured product</a:t>
            </a:r>
          </a:p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Criteria</a:t>
            </a:r>
            <a:b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When completed you will be given a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mark out of 100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There are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six sections 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 total. Marks are allocated to each section (see table).</a:t>
            </a:r>
          </a:p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Timescale</a:t>
            </a:r>
            <a:br>
              <a:rPr lang="en-GB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project should take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30 to 35 hours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You can finish off some work at home but the majority of work and all practical work must be completed under your teachers supervision. </a:t>
            </a:r>
          </a:p>
          <a:p>
            <a:pPr>
              <a:spcAft>
                <a:spcPts val="600"/>
              </a:spcAft>
            </a:pPr>
            <a:r>
              <a:rPr lang="en-GB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Deadline: Feb half term 2023</a:t>
            </a:r>
          </a:p>
        </p:txBody>
      </p:sp>
    </p:spTree>
    <p:extLst>
      <p:ext uri="{BB962C8B-B14F-4D97-AF65-F5344CB8AC3E}">
        <p14:creationId xmlns:p14="http://schemas.microsoft.com/office/powerpoint/2010/main" val="2890312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276918"/>
              </p:ext>
            </p:extLst>
          </p:nvPr>
        </p:nvGraphicFramePr>
        <p:xfrm>
          <a:off x="6668909" y="1197430"/>
          <a:ext cx="4924376" cy="38774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14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558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71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493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Section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Criteria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Marks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2151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Identifying &amp; investigating design possibilities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2151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Producing a design brief &amp; specification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Generating design ideas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Developing design ideas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Realising design ideas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Analysing &amp; evaluating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4930">
                <a:tc gridSpan="2"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r"/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100</a:t>
                      </a:r>
                      <a:endParaRPr lang="en-GB" sz="20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2" name="Rounded Rectangular Callout 11"/>
          <p:cNvSpPr/>
          <p:nvPr/>
        </p:nvSpPr>
        <p:spPr>
          <a:xfrm>
            <a:off x="6668908" y="5367920"/>
            <a:ext cx="4924377" cy="946281"/>
          </a:xfrm>
          <a:prstGeom prst="wedgeRoundRectCallout">
            <a:avLst>
              <a:gd name="adj1" fmla="val 29325"/>
              <a:gd name="adj2" fmla="val 48171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maximum mark for your NEA is </a:t>
            </a:r>
            <a:r>
              <a:rPr lang="en-GB" sz="1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100</a:t>
            </a:r>
            <a:r>
              <a:rPr lang="en-GB" sz="16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</a:t>
            </a:r>
          </a:p>
          <a:p>
            <a:pPr algn="ctr"/>
            <a:r>
              <a:rPr lang="en-GB" sz="16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table shows the criteria for the NEA as well as how marks are allocated.</a:t>
            </a:r>
            <a:endParaRPr lang="en-GB" sz="12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0999" y="954353"/>
            <a:ext cx="6155268" cy="503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Design Challenge</a:t>
            </a:r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</a:t>
            </a: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Your NEA will be based on one of the following contextual challenges:</a:t>
            </a:r>
          </a:p>
          <a:p>
            <a:pPr>
              <a:spcAft>
                <a:spcPts val="600"/>
              </a:spcAft>
            </a:pPr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Caring for animals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Souvenir from a place of interest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Studying or working at home</a:t>
            </a:r>
          </a:p>
          <a:p>
            <a:pPr>
              <a:spcAft>
                <a:spcPts val="600"/>
              </a:spcAft>
            </a:pPr>
            <a:endParaRPr lang="en-GB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To complete the NEA you will need to design and make a prototype that fulfils its purpose and meets the needs of the intended users.</a:t>
            </a:r>
          </a:p>
          <a:p>
            <a:pPr>
              <a:spcAft>
                <a:spcPts val="600"/>
              </a:spcAft>
            </a:pPr>
            <a:endParaRPr lang="en-GB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9133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NotebookType xmlns="04e86375-ca90-4fb4-9e41-34aaba4aca24" xsi:nil="true"/>
    <Owner xmlns="04e86375-ca90-4fb4-9e41-34aaba4aca24">
      <UserInfo>
        <DisplayName/>
        <AccountId xsi:nil="true"/>
        <AccountType/>
      </UserInfo>
    </Owner>
    <FolderType xmlns="04e86375-ca90-4fb4-9e41-34aaba4aca24" xsi:nil="true"/>
    <CultureName xmlns="04e86375-ca90-4fb4-9e41-34aaba4aca24" xsi:nil="true"/>
    <Templates xmlns="04e86375-ca90-4fb4-9e41-34aaba4aca24" xsi:nil="true"/>
    <Invited_Students xmlns="04e86375-ca90-4fb4-9e41-34aaba4aca24" xsi:nil="true"/>
    <IsNotebookLocked xmlns="04e86375-ca90-4fb4-9e41-34aaba4aca24" xsi:nil="true"/>
    <Teachers xmlns="04e86375-ca90-4fb4-9e41-34aaba4aca24">
      <UserInfo>
        <DisplayName/>
        <AccountId xsi:nil="true"/>
        <AccountType/>
      </UserInfo>
    </Teachers>
    <Students xmlns="04e86375-ca90-4fb4-9e41-34aaba4aca24">
      <UserInfo>
        <DisplayName/>
        <AccountId xsi:nil="true"/>
        <AccountType/>
      </UserInfo>
    </Students>
    <Student_Groups xmlns="04e86375-ca90-4fb4-9e41-34aaba4aca24">
      <UserInfo>
        <DisplayName/>
        <AccountId xsi:nil="true"/>
        <AccountType/>
      </UserInfo>
    </Student_Groups>
    <AppVersion xmlns="04e86375-ca90-4fb4-9e41-34aaba4aca24" xsi:nil="true"/>
    <TeamsChannelId xmlns="04e86375-ca90-4fb4-9e41-34aaba4aca24" xsi:nil="true"/>
    <Self_Registration_Enabled xmlns="04e86375-ca90-4fb4-9e41-34aaba4aca24" xsi:nil="true"/>
    <Has_Teacher_Only_SectionGroup xmlns="04e86375-ca90-4fb4-9e41-34aaba4aca24" xsi:nil="true"/>
    <DefaultSectionNames xmlns="04e86375-ca90-4fb4-9e41-34aaba4aca24" xsi:nil="true"/>
    <Is_Collaboration_Space_Locked xmlns="04e86375-ca90-4fb4-9e41-34aaba4aca24" xsi:nil="true"/>
    <Invited_Teachers xmlns="04e86375-ca90-4fb4-9e41-34aaba4aca2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7C6060AC2B9242827EE1EBE4041DBA" ma:contentTypeVersion="30" ma:contentTypeDescription="Create a new document." ma:contentTypeScope="" ma:versionID="c0654041646020fa2335062ba5debf89">
  <xsd:schema xmlns:xsd="http://www.w3.org/2001/XMLSchema" xmlns:xs="http://www.w3.org/2001/XMLSchema" xmlns:p="http://schemas.microsoft.com/office/2006/metadata/properties" xmlns:ns3="04e86375-ca90-4fb4-9e41-34aaba4aca24" xmlns:ns4="f87ba0e6-60af-4b4e-b97e-fe75f39608e4" targetNamespace="http://schemas.microsoft.com/office/2006/metadata/properties" ma:root="true" ma:fieldsID="6461a97c58758d64c9e1b0b7adaf6c59" ns3:_="" ns4:_="">
    <xsd:import namespace="04e86375-ca90-4fb4-9e41-34aaba4aca24"/>
    <xsd:import namespace="f87ba0e6-60af-4b4e-b97e-fe75f39608e4"/>
    <xsd:element name="properties">
      <xsd:complexType>
        <xsd:sequence>
          <xsd:element name="documentManagement">
            <xsd:complexType>
              <xsd:all>
                <xsd:element ref="ns3:NotebookType" minOccurs="0"/>
                <xsd:element ref="ns3:FolderType" minOccurs="0"/>
                <xsd:element ref="ns3:Owner" minOccurs="0"/>
                <xsd:element ref="ns3:DefaultSectionNames" minOccurs="0"/>
                <xsd:element ref="ns3:Templates" minOccurs="0"/>
                <xsd:element ref="ns3:CultureName" minOccurs="0"/>
                <xsd:element ref="ns3:AppVersion" minOccurs="0"/>
                <xsd:element ref="ns3:Teachers" minOccurs="0"/>
                <xsd:element ref="ns3:Students" minOccurs="0"/>
                <xsd:element ref="ns3:Student_Group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TeamsChannelId" minOccurs="0"/>
                <xsd:element ref="ns3:IsNotebookLocked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e86375-ca90-4fb4-9e41-34aaba4aca24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Owner" ma:index="10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1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2" nillable="true" ma:displayName="Templates" ma:internalName="Templates">
      <xsd:simpleType>
        <xsd:restriction base="dms:Note">
          <xsd:maxLength value="255"/>
        </xsd:restriction>
      </xsd:simpleType>
    </xsd:element>
    <xsd:element name="CultureName" ma:index="13" nillable="true" ma:displayName="Culture Name" ma:internalName="CultureName">
      <xsd:simpleType>
        <xsd:restriction base="dms:Text"/>
      </xsd:simpleType>
    </xsd:element>
    <xsd:element name="AppVersion" ma:index="14" nillable="true" ma:displayName="App Version" ma:internalName="AppVersion">
      <xsd:simpleType>
        <xsd:restriction base="dms:Text"/>
      </xsd:simpleType>
    </xsd:element>
    <xsd:element name="Teachers" ma:index="1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18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19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0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1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2" nillable="true" ma:displayName="Is Collaboration Space Locked" ma:internalName="Is_Collaboration_Space_Locked">
      <xsd:simpleType>
        <xsd:restriction base="dms:Boolean"/>
      </xsd:simpleType>
    </xsd:element>
    <xsd:element name="MediaServiceMetadata" ma:index="26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28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30" nillable="true" ma:displayName="MediaServiceLocation" ma:internalName="MediaServiceLocation" ma:readOnly="true">
      <xsd:simpleType>
        <xsd:restriction base="dms:Text"/>
      </xsd:simpleType>
    </xsd:element>
    <xsd:element name="MediaServiceOCR" ma:index="3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TeamsChannelId" ma:index="32" nillable="true" ma:displayName="Teams Channel Id" ma:internalName="TeamsChannelId">
      <xsd:simpleType>
        <xsd:restriction base="dms:Text"/>
      </xsd:simpleType>
    </xsd:element>
    <xsd:element name="IsNotebookLocked" ma:index="33" nillable="true" ma:displayName="Is Notebook Locked" ma:internalName="IsNotebookLocked">
      <xsd:simpleType>
        <xsd:restriction base="dms:Boolean"/>
      </xsd:simpleType>
    </xsd:element>
    <xsd:element name="MediaServiceGenerationTime" ma:index="3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3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7ba0e6-60af-4b4e-b97e-fe75f39608e4" elementFormDefault="qualified">
    <xsd:import namespace="http://schemas.microsoft.com/office/2006/documentManagement/types"/>
    <xsd:import namespace="http://schemas.microsoft.com/office/infopath/2007/PartnerControls"/>
    <xsd:element name="SharedWithUsers" ma:index="23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5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426CBE-D49F-48F9-A9EA-5DCB868BF675}">
  <ds:schemaRefs>
    <ds:schemaRef ds:uri="http://schemas.microsoft.com/office/2006/metadata/properties"/>
    <ds:schemaRef ds:uri="http://schemas.microsoft.com/office/infopath/2007/PartnerControls"/>
    <ds:schemaRef ds:uri="http://purl.org/dc/dcmitype/"/>
    <ds:schemaRef ds:uri="http://purl.org/dc/elements/1.1/"/>
    <ds:schemaRef ds:uri="http://www.w3.org/XML/1998/namespace"/>
    <ds:schemaRef ds:uri="http://schemas.openxmlformats.org/package/2006/metadata/core-properties"/>
    <ds:schemaRef ds:uri="http://purl.org/dc/terms/"/>
    <ds:schemaRef ds:uri="04e86375-ca90-4fb4-9e41-34aaba4aca24"/>
    <ds:schemaRef ds:uri="http://schemas.microsoft.com/office/2006/documentManagement/types"/>
    <ds:schemaRef ds:uri="f87ba0e6-60af-4b4e-b97e-fe75f39608e4"/>
  </ds:schemaRefs>
</ds:datastoreItem>
</file>

<file path=customXml/itemProps2.xml><?xml version="1.0" encoding="utf-8"?>
<ds:datastoreItem xmlns:ds="http://schemas.openxmlformats.org/officeDocument/2006/customXml" ds:itemID="{789F1368-BCE2-4CC8-A21B-7A6DCC60DB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1E07B9B-FE40-4E0F-9095-4EB84EEB2537}">
  <ds:schemaRefs>
    <ds:schemaRef ds:uri="04e86375-ca90-4fb4-9e41-34aaba4aca24"/>
    <ds:schemaRef ds:uri="f87ba0e6-60af-4b4e-b97e-fe75f39608e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330</Words>
  <Application>Microsoft Office PowerPoint</Application>
  <PresentationFormat>Widescreen</PresentationFormat>
  <Paragraphs>73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 Leisk</dc:creator>
  <cp:lastModifiedBy>Mr J Leisk (St Ambrose College)</cp:lastModifiedBy>
  <cp:revision>2</cp:revision>
  <cp:lastPrinted>2015-11-20T11:48:11Z</cp:lastPrinted>
  <dcterms:created xsi:type="dcterms:W3CDTF">2015-09-04T19:01:29Z</dcterms:created>
  <dcterms:modified xsi:type="dcterms:W3CDTF">2022-09-02T12:40:35Z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0x0101004C7C6060AC2B9242827EE1EBE4041DBA</vt:lpwstr>
  </property>
</Properties>
</file>