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57" r:id="rId6"/>
    <p:sldId id="258" r:id="rId7"/>
    <p:sldId id="267" r:id="rId8"/>
    <p:sldId id="262" r:id="rId9"/>
    <p:sldId id="261" r:id="rId10"/>
    <p:sldId id="259" r:id="rId11"/>
    <p:sldId id="260" r:id="rId12"/>
    <p:sldId id="266" r:id="rId13"/>
    <p:sldId id="263" r:id="rId14"/>
    <p:sldId id="265"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21" autoAdjust="0"/>
    <p:restoredTop sz="71308" autoAdjust="0"/>
  </p:normalViewPr>
  <p:slideViewPr>
    <p:cSldViewPr snapToGrid="0">
      <p:cViewPr varScale="1">
        <p:scale>
          <a:sx n="77" d="100"/>
          <a:sy n="77" d="100"/>
        </p:scale>
        <p:origin x="1662" y="7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AECFC0-3320-4D9A-84AE-640874396CA6}"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35846555-CF4E-4C6E-98B4-99BEE5AB1203}">
      <dgm:prSet/>
      <dgm:spPr/>
      <dgm:t>
        <a:bodyPr/>
        <a:lstStyle/>
        <a:p>
          <a:r>
            <a:rPr lang="en-GB"/>
            <a:t>A shift from ‘me’ to ‘us’</a:t>
          </a:r>
          <a:endParaRPr lang="en-US"/>
        </a:p>
      </dgm:t>
    </dgm:pt>
    <dgm:pt modelId="{D4113FFB-7279-48CA-A357-F85D767A9A90}" type="parTrans" cxnId="{3F073582-D8FD-454B-A6A5-428FF611148A}">
      <dgm:prSet/>
      <dgm:spPr/>
      <dgm:t>
        <a:bodyPr/>
        <a:lstStyle/>
        <a:p>
          <a:endParaRPr lang="en-US"/>
        </a:p>
      </dgm:t>
    </dgm:pt>
    <dgm:pt modelId="{21713E37-7AA2-4D4E-A2B7-C31FECAE19DB}" type="sibTrans" cxnId="{3F073582-D8FD-454B-A6A5-428FF611148A}">
      <dgm:prSet/>
      <dgm:spPr/>
      <dgm:t>
        <a:bodyPr/>
        <a:lstStyle/>
        <a:p>
          <a:endParaRPr lang="en-US"/>
        </a:p>
      </dgm:t>
    </dgm:pt>
    <dgm:pt modelId="{6C1A6E19-2543-4AE8-AE44-1EA649A6B0DD}">
      <dgm:prSet/>
      <dgm:spPr/>
      <dgm:t>
        <a:bodyPr/>
        <a:lstStyle/>
        <a:p>
          <a:r>
            <a:rPr lang="en-GB" dirty="0"/>
            <a:t>The term was coined by Robert Greenleaf, a twentieth century researcher who was sceptical about traditional leadership styles which focussed on more authoritarian relationships between leaders and team members.</a:t>
          </a:r>
          <a:endParaRPr lang="en-US" dirty="0"/>
        </a:p>
      </dgm:t>
    </dgm:pt>
    <dgm:pt modelId="{11350E9A-C7E7-4DF1-A057-3539181E06AA}" type="parTrans" cxnId="{F8B80FDC-0899-4327-9FF7-A43DE6842B35}">
      <dgm:prSet/>
      <dgm:spPr/>
      <dgm:t>
        <a:bodyPr/>
        <a:lstStyle/>
        <a:p>
          <a:endParaRPr lang="en-US"/>
        </a:p>
      </dgm:t>
    </dgm:pt>
    <dgm:pt modelId="{CB16C8BA-2106-4924-9FC1-018F4E54889B}" type="sibTrans" cxnId="{F8B80FDC-0899-4327-9FF7-A43DE6842B35}">
      <dgm:prSet/>
      <dgm:spPr/>
      <dgm:t>
        <a:bodyPr/>
        <a:lstStyle/>
        <a:p>
          <a:endParaRPr lang="en-US"/>
        </a:p>
      </dgm:t>
    </dgm:pt>
    <dgm:pt modelId="{A5627D1F-C292-45C2-9340-10252B75AAEA}">
      <dgm:prSet/>
      <dgm:spPr/>
      <dgm:t>
        <a:bodyPr/>
        <a:lstStyle/>
        <a:p>
          <a:r>
            <a:rPr lang="en-GB" dirty="0"/>
            <a:t>In essence, it means the leader puts emphasis on their team members so that they can become autonomous and freethinking. It encourages team members to take initiative and to participate in decision making.</a:t>
          </a:r>
          <a:endParaRPr lang="en-US" dirty="0"/>
        </a:p>
      </dgm:t>
    </dgm:pt>
    <dgm:pt modelId="{2DA1BE99-C9C9-438D-B86A-1FC01B8920B0}" type="parTrans" cxnId="{F2F95169-5C32-4002-9061-C3D63D76B7F2}">
      <dgm:prSet/>
      <dgm:spPr/>
      <dgm:t>
        <a:bodyPr/>
        <a:lstStyle/>
        <a:p>
          <a:endParaRPr lang="en-US"/>
        </a:p>
      </dgm:t>
    </dgm:pt>
    <dgm:pt modelId="{CE34E81A-DBC4-4CDD-B28B-4215E80EA4E3}" type="sibTrans" cxnId="{F2F95169-5C32-4002-9061-C3D63D76B7F2}">
      <dgm:prSet/>
      <dgm:spPr/>
      <dgm:t>
        <a:bodyPr/>
        <a:lstStyle/>
        <a:p>
          <a:endParaRPr lang="en-US"/>
        </a:p>
      </dgm:t>
    </dgm:pt>
    <dgm:pt modelId="{9F66B8E1-2DBD-485D-88E7-ABDBF5AF89A1}" type="pres">
      <dgm:prSet presAssocID="{A5AECFC0-3320-4D9A-84AE-640874396CA6}" presName="outerComposite" presStyleCnt="0">
        <dgm:presLayoutVars>
          <dgm:chMax val="5"/>
          <dgm:dir/>
          <dgm:resizeHandles val="exact"/>
        </dgm:presLayoutVars>
      </dgm:prSet>
      <dgm:spPr/>
    </dgm:pt>
    <dgm:pt modelId="{09E78029-3210-4E35-8494-DEFD2690EA8F}" type="pres">
      <dgm:prSet presAssocID="{A5AECFC0-3320-4D9A-84AE-640874396CA6}" presName="dummyMaxCanvas" presStyleCnt="0">
        <dgm:presLayoutVars/>
      </dgm:prSet>
      <dgm:spPr/>
    </dgm:pt>
    <dgm:pt modelId="{66C21E46-C227-4903-9FA5-DED6944845E0}" type="pres">
      <dgm:prSet presAssocID="{A5AECFC0-3320-4D9A-84AE-640874396CA6}" presName="ThreeNodes_1" presStyleLbl="node1" presStyleIdx="0" presStyleCnt="3">
        <dgm:presLayoutVars>
          <dgm:bulletEnabled val="1"/>
        </dgm:presLayoutVars>
      </dgm:prSet>
      <dgm:spPr/>
    </dgm:pt>
    <dgm:pt modelId="{2E1CB0E3-8AD1-4840-BA22-300350BBC865}" type="pres">
      <dgm:prSet presAssocID="{A5AECFC0-3320-4D9A-84AE-640874396CA6}" presName="ThreeNodes_2" presStyleLbl="node1" presStyleIdx="1" presStyleCnt="3">
        <dgm:presLayoutVars>
          <dgm:bulletEnabled val="1"/>
        </dgm:presLayoutVars>
      </dgm:prSet>
      <dgm:spPr/>
    </dgm:pt>
    <dgm:pt modelId="{98D794E3-7F30-4374-BC09-831D1F97B0E3}" type="pres">
      <dgm:prSet presAssocID="{A5AECFC0-3320-4D9A-84AE-640874396CA6}" presName="ThreeNodes_3" presStyleLbl="node1" presStyleIdx="2" presStyleCnt="3">
        <dgm:presLayoutVars>
          <dgm:bulletEnabled val="1"/>
        </dgm:presLayoutVars>
      </dgm:prSet>
      <dgm:spPr/>
    </dgm:pt>
    <dgm:pt modelId="{BD4165CC-6D5F-4F18-AEF5-EC35E38F046B}" type="pres">
      <dgm:prSet presAssocID="{A5AECFC0-3320-4D9A-84AE-640874396CA6}" presName="ThreeConn_1-2" presStyleLbl="fgAccFollowNode1" presStyleIdx="0" presStyleCnt="2">
        <dgm:presLayoutVars>
          <dgm:bulletEnabled val="1"/>
        </dgm:presLayoutVars>
      </dgm:prSet>
      <dgm:spPr/>
    </dgm:pt>
    <dgm:pt modelId="{D8D9026E-BA54-4397-B731-EFBA444B2136}" type="pres">
      <dgm:prSet presAssocID="{A5AECFC0-3320-4D9A-84AE-640874396CA6}" presName="ThreeConn_2-3" presStyleLbl="fgAccFollowNode1" presStyleIdx="1" presStyleCnt="2">
        <dgm:presLayoutVars>
          <dgm:bulletEnabled val="1"/>
        </dgm:presLayoutVars>
      </dgm:prSet>
      <dgm:spPr/>
    </dgm:pt>
    <dgm:pt modelId="{64B1CA78-ABC0-4B5B-BC76-54F85764744C}" type="pres">
      <dgm:prSet presAssocID="{A5AECFC0-3320-4D9A-84AE-640874396CA6}" presName="ThreeNodes_1_text" presStyleLbl="node1" presStyleIdx="2" presStyleCnt="3">
        <dgm:presLayoutVars>
          <dgm:bulletEnabled val="1"/>
        </dgm:presLayoutVars>
      </dgm:prSet>
      <dgm:spPr/>
    </dgm:pt>
    <dgm:pt modelId="{5A772198-E46F-4B5F-BE8C-AE4C659917C4}" type="pres">
      <dgm:prSet presAssocID="{A5AECFC0-3320-4D9A-84AE-640874396CA6}" presName="ThreeNodes_2_text" presStyleLbl="node1" presStyleIdx="2" presStyleCnt="3">
        <dgm:presLayoutVars>
          <dgm:bulletEnabled val="1"/>
        </dgm:presLayoutVars>
      </dgm:prSet>
      <dgm:spPr/>
    </dgm:pt>
    <dgm:pt modelId="{A683B5EE-C06C-48B7-9A0B-7C50C771BDEC}" type="pres">
      <dgm:prSet presAssocID="{A5AECFC0-3320-4D9A-84AE-640874396CA6}" presName="ThreeNodes_3_text" presStyleLbl="node1" presStyleIdx="2" presStyleCnt="3">
        <dgm:presLayoutVars>
          <dgm:bulletEnabled val="1"/>
        </dgm:presLayoutVars>
      </dgm:prSet>
      <dgm:spPr/>
    </dgm:pt>
  </dgm:ptLst>
  <dgm:cxnLst>
    <dgm:cxn modelId="{A8B9470D-94F9-452F-8DB9-2A8209C01358}" type="presOf" srcId="{21713E37-7AA2-4D4E-A2B7-C31FECAE19DB}" destId="{BD4165CC-6D5F-4F18-AEF5-EC35E38F046B}" srcOrd="0" destOrd="0" presId="urn:microsoft.com/office/officeart/2005/8/layout/vProcess5"/>
    <dgm:cxn modelId="{94334A18-931E-40B9-BC98-EA35D44D683F}" type="presOf" srcId="{35846555-CF4E-4C6E-98B4-99BEE5AB1203}" destId="{66C21E46-C227-4903-9FA5-DED6944845E0}" srcOrd="0" destOrd="0" presId="urn:microsoft.com/office/officeart/2005/8/layout/vProcess5"/>
    <dgm:cxn modelId="{54287427-376D-4FB8-8345-008B509D1306}" type="presOf" srcId="{A5627D1F-C292-45C2-9340-10252B75AAEA}" destId="{A683B5EE-C06C-48B7-9A0B-7C50C771BDEC}" srcOrd="1" destOrd="0" presId="urn:microsoft.com/office/officeart/2005/8/layout/vProcess5"/>
    <dgm:cxn modelId="{81DEA82B-112D-4A0E-9AF9-106944993F27}" type="presOf" srcId="{A5627D1F-C292-45C2-9340-10252B75AAEA}" destId="{98D794E3-7F30-4374-BC09-831D1F97B0E3}" srcOrd="0" destOrd="0" presId="urn:microsoft.com/office/officeart/2005/8/layout/vProcess5"/>
    <dgm:cxn modelId="{F2F95169-5C32-4002-9061-C3D63D76B7F2}" srcId="{A5AECFC0-3320-4D9A-84AE-640874396CA6}" destId="{A5627D1F-C292-45C2-9340-10252B75AAEA}" srcOrd="2" destOrd="0" parTransId="{2DA1BE99-C9C9-438D-B86A-1FC01B8920B0}" sibTransId="{CE34E81A-DBC4-4CDD-B28B-4215E80EA4E3}"/>
    <dgm:cxn modelId="{3F073582-D8FD-454B-A6A5-428FF611148A}" srcId="{A5AECFC0-3320-4D9A-84AE-640874396CA6}" destId="{35846555-CF4E-4C6E-98B4-99BEE5AB1203}" srcOrd="0" destOrd="0" parTransId="{D4113FFB-7279-48CA-A357-F85D767A9A90}" sibTransId="{21713E37-7AA2-4D4E-A2B7-C31FECAE19DB}"/>
    <dgm:cxn modelId="{E143F3A8-6F23-4180-A341-43A2EA4F703B}" type="presOf" srcId="{CB16C8BA-2106-4924-9FC1-018F4E54889B}" destId="{D8D9026E-BA54-4397-B731-EFBA444B2136}" srcOrd="0" destOrd="0" presId="urn:microsoft.com/office/officeart/2005/8/layout/vProcess5"/>
    <dgm:cxn modelId="{D5EF2CC2-15AE-4046-87C3-468A55116463}" type="presOf" srcId="{A5AECFC0-3320-4D9A-84AE-640874396CA6}" destId="{9F66B8E1-2DBD-485D-88E7-ABDBF5AF89A1}" srcOrd="0" destOrd="0" presId="urn:microsoft.com/office/officeart/2005/8/layout/vProcess5"/>
    <dgm:cxn modelId="{8F8713D3-61D9-426D-9287-B582676E485A}" type="presOf" srcId="{35846555-CF4E-4C6E-98B4-99BEE5AB1203}" destId="{64B1CA78-ABC0-4B5B-BC76-54F85764744C}" srcOrd="1" destOrd="0" presId="urn:microsoft.com/office/officeart/2005/8/layout/vProcess5"/>
    <dgm:cxn modelId="{F8B80FDC-0899-4327-9FF7-A43DE6842B35}" srcId="{A5AECFC0-3320-4D9A-84AE-640874396CA6}" destId="{6C1A6E19-2543-4AE8-AE44-1EA649A6B0DD}" srcOrd="1" destOrd="0" parTransId="{11350E9A-C7E7-4DF1-A057-3539181E06AA}" sibTransId="{CB16C8BA-2106-4924-9FC1-018F4E54889B}"/>
    <dgm:cxn modelId="{66C285E1-3586-45D1-9A2F-021CCAF884DA}" type="presOf" srcId="{6C1A6E19-2543-4AE8-AE44-1EA649A6B0DD}" destId="{2E1CB0E3-8AD1-4840-BA22-300350BBC865}" srcOrd="0" destOrd="0" presId="urn:microsoft.com/office/officeart/2005/8/layout/vProcess5"/>
    <dgm:cxn modelId="{2DCC0AFF-4ECD-42A6-ACEB-8D3307673772}" type="presOf" srcId="{6C1A6E19-2543-4AE8-AE44-1EA649A6B0DD}" destId="{5A772198-E46F-4B5F-BE8C-AE4C659917C4}" srcOrd="1" destOrd="0" presId="urn:microsoft.com/office/officeart/2005/8/layout/vProcess5"/>
    <dgm:cxn modelId="{11F37321-3FEC-460F-9AD8-364A00B8C2CC}" type="presParOf" srcId="{9F66B8E1-2DBD-485D-88E7-ABDBF5AF89A1}" destId="{09E78029-3210-4E35-8494-DEFD2690EA8F}" srcOrd="0" destOrd="0" presId="urn:microsoft.com/office/officeart/2005/8/layout/vProcess5"/>
    <dgm:cxn modelId="{A38E4C93-DB22-4FE2-A831-3D912DE62F7B}" type="presParOf" srcId="{9F66B8E1-2DBD-485D-88E7-ABDBF5AF89A1}" destId="{66C21E46-C227-4903-9FA5-DED6944845E0}" srcOrd="1" destOrd="0" presId="urn:microsoft.com/office/officeart/2005/8/layout/vProcess5"/>
    <dgm:cxn modelId="{1E0B861E-1E22-40AA-8FB1-28F23562590E}" type="presParOf" srcId="{9F66B8E1-2DBD-485D-88E7-ABDBF5AF89A1}" destId="{2E1CB0E3-8AD1-4840-BA22-300350BBC865}" srcOrd="2" destOrd="0" presId="urn:microsoft.com/office/officeart/2005/8/layout/vProcess5"/>
    <dgm:cxn modelId="{C3C3CC01-C730-4D17-AE0D-8E698A1803E2}" type="presParOf" srcId="{9F66B8E1-2DBD-485D-88E7-ABDBF5AF89A1}" destId="{98D794E3-7F30-4374-BC09-831D1F97B0E3}" srcOrd="3" destOrd="0" presId="urn:microsoft.com/office/officeart/2005/8/layout/vProcess5"/>
    <dgm:cxn modelId="{240A8AC6-A36D-4702-8555-21614C9CD083}" type="presParOf" srcId="{9F66B8E1-2DBD-485D-88E7-ABDBF5AF89A1}" destId="{BD4165CC-6D5F-4F18-AEF5-EC35E38F046B}" srcOrd="4" destOrd="0" presId="urn:microsoft.com/office/officeart/2005/8/layout/vProcess5"/>
    <dgm:cxn modelId="{2F51F038-B6AB-40B7-8648-03681D485822}" type="presParOf" srcId="{9F66B8E1-2DBD-485D-88E7-ABDBF5AF89A1}" destId="{D8D9026E-BA54-4397-B731-EFBA444B2136}" srcOrd="5" destOrd="0" presId="urn:microsoft.com/office/officeart/2005/8/layout/vProcess5"/>
    <dgm:cxn modelId="{249F9030-2618-43DE-A1D9-FA63DF257339}" type="presParOf" srcId="{9F66B8E1-2DBD-485D-88E7-ABDBF5AF89A1}" destId="{64B1CA78-ABC0-4B5B-BC76-54F85764744C}" srcOrd="6" destOrd="0" presId="urn:microsoft.com/office/officeart/2005/8/layout/vProcess5"/>
    <dgm:cxn modelId="{4830448D-9D3F-4018-B3B6-E72D803F6298}" type="presParOf" srcId="{9F66B8E1-2DBD-485D-88E7-ABDBF5AF89A1}" destId="{5A772198-E46F-4B5F-BE8C-AE4C659917C4}" srcOrd="7" destOrd="0" presId="urn:microsoft.com/office/officeart/2005/8/layout/vProcess5"/>
    <dgm:cxn modelId="{0D422A64-D44C-4DBB-8FF5-6E7F75492612}" type="presParOf" srcId="{9F66B8E1-2DBD-485D-88E7-ABDBF5AF89A1}" destId="{A683B5EE-C06C-48B7-9A0B-7C50C771BDEC}"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483F7DC-FD0D-46D2-99D2-5C887D7DB99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D75F295-23A4-4482-92C3-5E54E544A5A1}">
      <dgm:prSet/>
      <dgm:spPr/>
      <dgm:t>
        <a:bodyPr/>
        <a:lstStyle/>
        <a:p>
          <a:r>
            <a:rPr lang="en-GB"/>
            <a:t>Listening – listening to contributions from all members of a team demonstrates respect for each person, but also allows the team to work towards a shared goal</a:t>
          </a:r>
          <a:endParaRPr lang="en-US"/>
        </a:p>
      </dgm:t>
    </dgm:pt>
    <dgm:pt modelId="{1C4C5564-CE6B-460A-851A-7D63ECA15FAE}" type="parTrans" cxnId="{6F8D11D0-72A3-46AB-941B-C81B8868D783}">
      <dgm:prSet/>
      <dgm:spPr/>
      <dgm:t>
        <a:bodyPr/>
        <a:lstStyle/>
        <a:p>
          <a:endParaRPr lang="en-US"/>
        </a:p>
      </dgm:t>
    </dgm:pt>
    <dgm:pt modelId="{8B08FBE1-0280-4904-81F7-5FB30743E829}" type="sibTrans" cxnId="{6F8D11D0-72A3-46AB-941B-C81B8868D783}">
      <dgm:prSet/>
      <dgm:spPr/>
      <dgm:t>
        <a:bodyPr/>
        <a:lstStyle/>
        <a:p>
          <a:endParaRPr lang="en-US"/>
        </a:p>
      </dgm:t>
    </dgm:pt>
    <dgm:pt modelId="{C11CB9D4-156F-4090-8C31-3AE0C0461DF2}">
      <dgm:prSet/>
      <dgm:spPr/>
      <dgm:t>
        <a:bodyPr/>
        <a:lstStyle/>
        <a:p>
          <a:r>
            <a:rPr lang="en-GB" dirty="0"/>
            <a:t>Empathy – to value and understand the perspectives of others, and be willing to change an approach to suit the team. Ensuring that team members are happy will deliver better results as the team feel more motivated.</a:t>
          </a:r>
          <a:endParaRPr lang="en-US" dirty="0"/>
        </a:p>
      </dgm:t>
    </dgm:pt>
    <dgm:pt modelId="{0D41F787-108D-4A4D-92D2-CDCF3CA4B74B}" type="parTrans" cxnId="{E97ACE1C-66F7-47D1-A28A-C1D66BE78839}">
      <dgm:prSet/>
      <dgm:spPr/>
      <dgm:t>
        <a:bodyPr/>
        <a:lstStyle/>
        <a:p>
          <a:endParaRPr lang="en-US"/>
        </a:p>
      </dgm:t>
    </dgm:pt>
    <dgm:pt modelId="{29F152A2-EB8F-4EBA-8D6B-C4F50AF857B1}" type="sibTrans" cxnId="{E97ACE1C-66F7-47D1-A28A-C1D66BE78839}">
      <dgm:prSet/>
      <dgm:spPr/>
      <dgm:t>
        <a:bodyPr/>
        <a:lstStyle/>
        <a:p>
          <a:endParaRPr lang="en-US"/>
        </a:p>
      </dgm:t>
    </dgm:pt>
    <dgm:pt modelId="{7FB13788-A414-45D8-B94A-DC615DD16C20}">
      <dgm:prSet/>
      <dgm:spPr/>
      <dgm:t>
        <a:bodyPr/>
        <a:lstStyle/>
        <a:p>
          <a:r>
            <a:rPr lang="en-GB"/>
            <a:t>Foresight – the ability to identify the best approaches that build on past mistakes and the impact of a decision on the future.</a:t>
          </a:r>
          <a:endParaRPr lang="en-US"/>
        </a:p>
      </dgm:t>
    </dgm:pt>
    <dgm:pt modelId="{5F06A703-4B75-491D-B37F-6E186B0B1937}" type="parTrans" cxnId="{23E260AE-E622-4C3E-870F-9D75FF3883F9}">
      <dgm:prSet/>
      <dgm:spPr/>
      <dgm:t>
        <a:bodyPr/>
        <a:lstStyle/>
        <a:p>
          <a:endParaRPr lang="en-US"/>
        </a:p>
      </dgm:t>
    </dgm:pt>
    <dgm:pt modelId="{7D669B36-F3D7-4981-BFBB-7B2BADF36194}" type="sibTrans" cxnId="{23E260AE-E622-4C3E-870F-9D75FF3883F9}">
      <dgm:prSet/>
      <dgm:spPr/>
      <dgm:t>
        <a:bodyPr/>
        <a:lstStyle/>
        <a:p>
          <a:endParaRPr lang="en-US"/>
        </a:p>
      </dgm:t>
    </dgm:pt>
    <dgm:pt modelId="{68419653-F13E-44C1-BD3C-8A807E5E8A00}" type="pres">
      <dgm:prSet presAssocID="{7483F7DC-FD0D-46D2-99D2-5C887D7DB99C}" presName="root" presStyleCnt="0">
        <dgm:presLayoutVars>
          <dgm:dir/>
          <dgm:resizeHandles val="exact"/>
        </dgm:presLayoutVars>
      </dgm:prSet>
      <dgm:spPr/>
    </dgm:pt>
    <dgm:pt modelId="{883308AA-5DF5-4E28-8623-224D241A065C}" type="pres">
      <dgm:prSet presAssocID="{9D75F295-23A4-4482-92C3-5E54E544A5A1}" presName="compNode" presStyleCnt="0"/>
      <dgm:spPr/>
    </dgm:pt>
    <dgm:pt modelId="{D7FAA642-BD95-4322-9B49-BA5CC45BDD66}" type="pres">
      <dgm:prSet presAssocID="{9D75F295-23A4-4482-92C3-5E54E544A5A1}" presName="bgRect" presStyleLbl="bgShp" presStyleIdx="0" presStyleCnt="3"/>
      <dgm:spPr/>
    </dgm:pt>
    <dgm:pt modelId="{7A18E3DE-A9AF-4D79-A91C-940D5507D7D4}" type="pres">
      <dgm:prSet presAssocID="{9D75F295-23A4-4482-92C3-5E54E544A5A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14D82ACF-75A0-4127-9D56-92CCC2E0AA5A}" type="pres">
      <dgm:prSet presAssocID="{9D75F295-23A4-4482-92C3-5E54E544A5A1}" presName="spaceRect" presStyleCnt="0"/>
      <dgm:spPr/>
    </dgm:pt>
    <dgm:pt modelId="{44E64141-72EB-4639-9717-0873CF26948F}" type="pres">
      <dgm:prSet presAssocID="{9D75F295-23A4-4482-92C3-5E54E544A5A1}" presName="parTx" presStyleLbl="revTx" presStyleIdx="0" presStyleCnt="3">
        <dgm:presLayoutVars>
          <dgm:chMax val="0"/>
          <dgm:chPref val="0"/>
        </dgm:presLayoutVars>
      </dgm:prSet>
      <dgm:spPr/>
    </dgm:pt>
    <dgm:pt modelId="{17A62A62-68A3-4071-A203-E57D307A6A73}" type="pres">
      <dgm:prSet presAssocID="{8B08FBE1-0280-4904-81F7-5FB30743E829}" presName="sibTrans" presStyleCnt="0"/>
      <dgm:spPr/>
    </dgm:pt>
    <dgm:pt modelId="{CF0B3879-9B2D-4ECB-BE09-3F44AF691A5F}" type="pres">
      <dgm:prSet presAssocID="{C11CB9D4-156F-4090-8C31-3AE0C0461DF2}" presName="compNode" presStyleCnt="0"/>
      <dgm:spPr/>
    </dgm:pt>
    <dgm:pt modelId="{A5C3E2C2-6325-4F48-9473-11AFCDFC02E0}" type="pres">
      <dgm:prSet presAssocID="{C11CB9D4-156F-4090-8C31-3AE0C0461DF2}" presName="bgRect" presStyleLbl="bgShp" presStyleIdx="1" presStyleCnt="3"/>
      <dgm:spPr/>
    </dgm:pt>
    <dgm:pt modelId="{4C094689-CBD7-45AC-BE00-B3327C5E4A47}" type="pres">
      <dgm:prSet presAssocID="{C11CB9D4-156F-4090-8C31-3AE0C0461DF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ions"/>
        </a:ext>
      </dgm:extLst>
    </dgm:pt>
    <dgm:pt modelId="{0010F287-1F35-4494-BAFA-B63CB5F96B64}" type="pres">
      <dgm:prSet presAssocID="{C11CB9D4-156F-4090-8C31-3AE0C0461DF2}" presName="spaceRect" presStyleCnt="0"/>
      <dgm:spPr/>
    </dgm:pt>
    <dgm:pt modelId="{6A6174F1-3C61-4BD9-992A-1AD9F0D020B3}" type="pres">
      <dgm:prSet presAssocID="{C11CB9D4-156F-4090-8C31-3AE0C0461DF2}" presName="parTx" presStyleLbl="revTx" presStyleIdx="1" presStyleCnt="3">
        <dgm:presLayoutVars>
          <dgm:chMax val="0"/>
          <dgm:chPref val="0"/>
        </dgm:presLayoutVars>
      </dgm:prSet>
      <dgm:spPr/>
    </dgm:pt>
    <dgm:pt modelId="{B7567E4C-6C24-4EDE-B4EB-788ADE35FAFC}" type="pres">
      <dgm:prSet presAssocID="{29F152A2-EB8F-4EBA-8D6B-C4F50AF857B1}" presName="sibTrans" presStyleCnt="0"/>
      <dgm:spPr/>
    </dgm:pt>
    <dgm:pt modelId="{C83A0810-7B28-4236-858A-5905026BF73A}" type="pres">
      <dgm:prSet presAssocID="{7FB13788-A414-45D8-B94A-DC615DD16C20}" presName="compNode" presStyleCnt="0"/>
      <dgm:spPr/>
    </dgm:pt>
    <dgm:pt modelId="{200A24D1-9B26-4F5B-B851-F38C8789AA34}" type="pres">
      <dgm:prSet presAssocID="{7FB13788-A414-45D8-B94A-DC615DD16C20}" presName="bgRect" presStyleLbl="bgShp" presStyleIdx="2" presStyleCnt="3"/>
      <dgm:spPr/>
    </dgm:pt>
    <dgm:pt modelId="{669D7C7D-214A-4FAF-8620-329CA9A47F75}" type="pres">
      <dgm:prSet presAssocID="{7FB13788-A414-45D8-B94A-DC615DD16C2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F618E580-903A-4A84-8ADA-8AC9458F1EF3}" type="pres">
      <dgm:prSet presAssocID="{7FB13788-A414-45D8-B94A-DC615DD16C20}" presName="spaceRect" presStyleCnt="0"/>
      <dgm:spPr/>
    </dgm:pt>
    <dgm:pt modelId="{AD21B664-F29C-480E-91E1-066950A6383E}" type="pres">
      <dgm:prSet presAssocID="{7FB13788-A414-45D8-B94A-DC615DD16C20}" presName="parTx" presStyleLbl="revTx" presStyleIdx="2" presStyleCnt="3">
        <dgm:presLayoutVars>
          <dgm:chMax val="0"/>
          <dgm:chPref val="0"/>
        </dgm:presLayoutVars>
      </dgm:prSet>
      <dgm:spPr/>
    </dgm:pt>
  </dgm:ptLst>
  <dgm:cxnLst>
    <dgm:cxn modelId="{E97ACE1C-66F7-47D1-A28A-C1D66BE78839}" srcId="{7483F7DC-FD0D-46D2-99D2-5C887D7DB99C}" destId="{C11CB9D4-156F-4090-8C31-3AE0C0461DF2}" srcOrd="1" destOrd="0" parTransId="{0D41F787-108D-4A4D-92D2-CDCF3CA4B74B}" sibTransId="{29F152A2-EB8F-4EBA-8D6B-C4F50AF857B1}"/>
    <dgm:cxn modelId="{A3B50144-0677-447E-98AE-16D9B8AA20C0}" type="presOf" srcId="{C11CB9D4-156F-4090-8C31-3AE0C0461DF2}" destId="{6A6174F1-3C61-4BD9-992A-1AD9F0D020B3}" srcOrd="0" destOrd="0" presId="urn:microsoft.com/office/officeart/2018/2/layout/IconVerticalSolidList"/>
    <dgm:cxn modelId="{39A79C56-D589-4D42-A52B-50631A833B28}" type="presOf" srcId="{9D75F295-23A4-4482-92C3-5E54E544A5A1}" destId="{44E64141-72EB-4639-9717-0873CF26948F}" srcOrd="0" destOrd="0" presId="urn:microsoft.com/office/officeart/2018/2/layout/IconVerticalSolidList"/>
    <dgm:cxn modelId="{23E260AE-E622-4C3E-870F-9D75FF3883F9}" srcId="{7483F7DC-FD0D-46D2-99D2-5C887D7DB99C}" destId="{7FB13788-A414-45D8-B94A-DC615DD16C20}" srcOrd="2" destOrd="0" parTransId="{5F06A703-4B75-491D-B37F-6E186B0B1937}" sibTransId="{7D669B36-F3D7-4981-BFBB-7B2BADF36194}"/>
    <dgm:cxn modelId="{6F8D11D0-72A3-46AB-941B-C81B8868D783}" srcId="{7483F7DC-FD0D-46D2-99D2-5C887D7DB99C}" destId="{9D75F295-23A4-4482-92C3-5E54E544A5A1}" srcOrd="0" destOrd="0" parTransId="{1C4C5564-CE6B-460A-851A-7D63ECA15FAE}" sibTransId="{8B08FBE1-0280-4904-81F7-5FB30743E829}"/>
    <dgm:cxn modelId="{BF9649E4-A5FB-4491-A24A-C360C81B6A35}" type="presOf" srcId="{7483F7DC-FD0D-46D2-99D2-5C887D7DB99C}" destId="{68419653-F13E-44C1-BD3C-8A807E5E8A00}" srcOrd="0" destOrd="0" presId="urn:microsoft.com/office/officeart/2018/2/layout/IconVerticalSolidList"/>
    <dgm:cxn modelId="{53E855FF-E250-42D9-BF27-1A16C4D6ABDC}" type="presOf" srcId="{7FB13788-A414-45D8-B94A-DC615DD16C20}" destId="{AD21B664-F29C-480E-91E1-066950A6383E}" srcOrd="0" destOrd="0" presId="urn:microsoft.com/office/officeart/2018/2/layout/IconVerticalSolidList"/>
    <dgm:cxn modelId="{20BB2A85-6A13-439A-9E14-5084D8BF201C}" type="presParOf" srcId="{68419653-F13E-44C1-BD3C-8A807E5E8A00}" destId="{883308AA-5DF5-4E28-8623-224D241A065C}" srcOrd="0" destOrd="0" presId="urn:microsoft.com/office/officeart/2018/2/layout/IconVerticalSolidList"/>
    <dgm:cxn modelId="{62C79C0B-4370-4621-9D39-CBF2A26A4672}" type="presParOf" srcId="{883308AA-5DF5-4E28-8623-224D241A065C}" destId="{D7FAA642-BD95-4322-9B49-BA5CC45BDD66}" srcOrd="0" destOrd="0" presId="urn:microsoft.com/office/officeart/2018/2/layout/IconVerticalSolidList"/>
    <dgm:cxn modelId="{76CEF215-A42A-4674-9D37-EDCB4443BC42}" type="presParOf" srcId="{883308AA-5DF5-4E28-8623-224D241A065C}" destId="{7A18E3DE-A9AF-4D79-A91C-940D5507D7D4}" srcOrd="1" destOrd="0" presId="urn:microsoft.com/office/officeart/2018/2/layout/IconVerticalSolidList"/>
    <dgm:cxn modelId="{886C53CC-D218-4EC7-848F-0F80261EEA06}" type="presParOf" srcId="{883308AA-5DF5-4E28-8623-224D241A065C}" destId="{14D82ACF-75A0-4127-9D56-92CCC2E0AA5A}" srcOrd="2" destOrd="0" presId="urn:microsoft.com/office/officeart/2018/2/layout/IconVerticalSolidList"/>
    <dgm:cxn modelId="{3E725762-A303-49D3-86D0-DB0AABEDA8E1}" type="presParOf" srcId="{883308AA-5DF5-4E28-8623-224D241A065C}" destId="{44E64141-72EB-4639-9717-0873CF26948F}" srcOrd="3" destOrd="0" presId="urn:microsoft.com/office/officeart/2018/2/layout/IconVerticalSolidList"/>
    <dgm:cxn modelId="{63526E78-2197-40CA-825C-6A7AB201FB8D}" type="presParOf" srcId="{68419653-F13E-44C1-BD3C-8A807E5E8A00}" destId="{17A62A62-68A3-4071-A203-E57D307A6A73}" srcOrd="1" destOrd="0" presId="urn:microsoft.com/office/officeart/2018/2/layout/IconVerticalSolidList"/>
    <dgm:cxn modelId="{0FDA6175-6C74-489D-A6CE-8D6B801E0DF9}" type="presParOf" srcId="{68419653-F13E-44C1-BD3C-8A807E5E8A00}" destId="{CF0B3879-9B2D-4ECB-BE09-3F44AF691A5F}" srcOrd="2" destOrd="0" presId="urn:microsoft.com/office/officeart/2018/2/layout/IconVerticalSolidList"/>
    <dgm:cxn modelId="{81B61E52-11D9-47D6-AAB1-EE1D3066FBF4}" type="presParOf" srcId="{CF0B3879-9B2D-4ECB-BE09-3F44AF691A5F}" destId="{A5C3E2C2-6325-4F48-9473-11AFCDFC02E0}" srcOrd="0" destOrd="0" presId="urn:microsoft.com/office/officeart/2018/2/layout/IconVerticalSolidList"/>
    <dgm:cxn modelId="{9F2F9F66-0C7E-4FA3-9298-04032114E6CB}" type="presParOf" srcId="{CF0B3879-9B2D-4ECB-BE09-3F44AF691A5F}" destId="{4C094689-CBD7-45AC-BE00-B3327C5E4A47}" srcOrd="1" destOrd="0" presId="urn:microsoft.com/office/officeart/2018/2/layout/IconVerticalSolidList"/>
    <dgm:cxn modelId="{18BB0FC2-063B-4832-B43C-420244204D48}" type="presParOf" srcId="{CF0B3879-9B2D-4ECB-BE09-3F44AF691A5F}" destId="{0010F287-1F35-4494-BAFA-B63CB5F96B64}" srcOrd="2" destOrd="0" presId="urn:microsoft.com/office/officeart/2018/2/layout/IconVerticalSolidList"/>
    <dgm:cxn modelId="{8E3C30C2-C61D-4160-87BF-72304F0B879D}" type="presParOf" srcId="{CF0B3879-9B2D-4ECB-BE09-3F44AF691A5F}" destId="{6A6174F1-3C61-4BD9-992A-1AD9F0D020B3}" srcOrd="3" destOrd="0" presId="urn:microsoft.com/office/officeart/2018/2/layout/IconVerticalSolidList"/>
    <dgm:cxn modelId="{E60CA9A7-C044-4F66-B785-739190EE427A}" type="presParOf" srcId="{68419653-F13E-44C1-BD3C-8A807E5E8A00}" destId="{B7567E4C-6C24-4EDE-B4EB-788ADE35FAFC}" srcOrd="3" destOrd="0" presId="urn:microsoft.com/office/officeart/2018/2/layout/IconVerticalSolidList"/>
    <dgm:cxn modelId="{301DC230-A6B9-4C0B-8926-BB8DA0D1242D}" type="presParOf" srcId="{68419653-F13E-44C1-BD3C-8A807E5E8A00}" destId="{C83A0810-7B28-4236-858A-5905026BF73A}" srcOrd="4" destOrd="0" presId="urn:microsoft.com/office/officeart/2018/2/layout/IconVerticalSolidList"/>
    <dgm:cxn modelId="{D603D4CA-EB56-436B-A012-3447D9E1533A}" type="presParOf" srcId="{C83A0810-7B28-4236-858A-5905026BF73A}" destId="{200A24D1-9B26-4F5B-B851-F38C8789AA34}" srcOrd="0" destOrd="0" presId="urn:microsoft.com/office/officeart/2018/2/layout/IconVerticalSolidList"/>
    <dgm:cxn modelId="{5C321BC0-2A2B-4B88-A853-D913DF8B961B}" type="presParOf" srcId="{C83A0810-7B28-4236-858A-5905026BF73A}" destId="{669D7C7D-214A-4FAF-8620-329CA9A47F75}" srcOrd="1" destOrd="0" presId="urn:microsoft.com/office/officeart/2018/2/layout/IconVerticalSolidList"/>
    <dgm:cxn modelId="{70DD5081-4E9E-4983-B77F-84459523ACB1}" type="presParOf" srcId="{C83A0810-7B28-4236-858A-5905026BF73A}" destId="{F618E580-903A-4A84-8ADA-8AC9458F1EF3}" srcOrd="2" destOrd="0" presId="urn:microsoft.com/office/officeart/2018/2/layout/IconVerticalSolidList"/>
    <dgm:cxn modelId="{B172EFFB-0F73-412B-B0D7-BC790BC32392}" type="presParOf" srcId="{C83A0810-7B28-4236-858A-5905026BF73A}" destId="{AD21B664-F29C-480E-91E1-066950A6383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DD382B-381F-4E1F-B053-84D3AF3E42EF}"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F921D7D-4C21-4799-9748-73B92F167FE6}">
      <dgm:prSet custT="1"/>
      <dgm:spPr/>
      <dgm:t>
        <a:bodyPr/>
        <a:lstStyle/>
        <a:p>
          <a:pPr>
            <a:lnSpc>
              <a:spcPct val="100000"/>
            </a:lnSpc>
          </a:pPr>
          <a:r>
            <a:rPr lang="en-GB" sz="1700" dirty="0"/>
            <a:t>Known as the Patron of Catholic Charities for his work among the poor and marginalised communities.</a:t>
          </a:r>
        </a:p>
        <a:p>
          <a:pPr>
            <a:lnSpc>
              <a:spcPct val="100000"/>
            </a:lnSpc>
          </a:pPr>
          <a:r>
            <a:rPr lang="en-GB" sz="1700" dirty="0"/>
            <a:t>Vincent established the Congregation of Priests of the Mission in 1625</a:t>
          </a:r>
          <a:endParaRPr lang="en-US" sz="1700" dirty="0"/>
        </a:p>
      </dgm:t>
    </dgm:pt>
    <dgm:pt modelId="{55D059DE-6938-42F3-8C8E-9661D799156D}" type="parTrans" cxnId="{5AFDA2ED-D39C-4321-AE00-E243B37915DC}">
      <dgm:prSet/>
      <dgm:spPr/>
      <dgm:t>
        <a:bodyPr/>
        <a:lstStyle/>
        <a:p>
          <a:endParaRPr lang="en-US"/>
        </a:p>
      </dgm:t>
    </dgm:pt>
    <dgm:pt modelId="{CAAC397A-D2FD-444B-B52E-AD16D022B185}" type="sibTrans" cxnId="{5AFDA2ED-D39C-4321-AE00-E243B37915DC}">
      <dgm:prSet/>
      <dgm:spPr/>
      <dgm:t>
        <a:bodyPr/>
        <a:lstStyle/>
        <a:p>
          <a:endParaRPr lang="en-US"/>
        </a:p>
      </dgm:t>
    </dgm:pt>
    <dgm:pt modelId="{BD9BFC01-86E4-4A33-80D4-77A47539EE66}">
      <dgm:prSet custT="1"/>
      <dgm:spPr/>
      <dgm:t>
        <a:bodyPr/>
        <a:lstStyle/>
        <a:p>
          <a:pPr>
            <a:lnSpc>
              <a:spcPct val="100000"/>
            </a:lnSpc>
          </a:pPr>
          <a:r>
            <a:rPr lang="en-GB" sz="1700" dirty="0"/>
            <a:t>While he initially begun his priesthood in order to secure himself a life of leisure, his perspective change after hearing the confession of a dying peasant. This motivated him to found institutions which helped the poor and marginalised both spiritually and materially.</a:t>
          </a:r>
          <a:endParaRPr lang="en-US" sz="1700" dirty="0"/>
        </a:p>
      </dgm:t>
    </dgm:pt>
    <dgm:pt modelId="{7D836CA0-741A-45E1-BAC2-B0DE9236319F}" type="parTrans" cxnId="{FFCFF0CC-CEEA-4ADE-94F0-4C0E23017B7D}">
      <dgm:prSet/>
      <dgm:spPr/>
      <dgm:t>
        <a:bodyPr/>
        <a:lstStyle/>
        <a:p>
          <a:endParaRPr lang="en-US"/>
        </a:p>
      </dgm:t>
    </dgm:pt>
    <dgm:pt modelId="{060A9C66-3E03-4B52-AB5C-E94D406BBAB8}" type="sibTrans" cxnId="{FFCFF0CC-CEEA-4ADE-94F0-4C0E23017B7D}">
      <dgm:prSet/>
      <dgm:spPr/>
      <dgm:t>
        <a:bodyPr/>
        <a:lstStyle/>
        <a:p>
          <a:endParaRPr lang="en-US"/>
        </a:p>
      </dgm:t>
    </dgm:pt>
    <dgm:pt modelId="{2DD91396-6B33-48B5-949A-897852EE9811}">
      <dgm:prSet custT="1"/>
      <dgm:spPr/>
      <dgm:t>
        <a:bodyPr/>
        <a:lstStyle/>
        <a:p>
          <a:pPr>
            <a:lnSpc>
              <a:spcPct val="100000"/>
            </a:lnSpc>
          </a:pPr>
          <a:r>
            <a:rPr lang="en-US" sz="1700" dirty="0"/>
            <a:t>Additionally, he established the Daughters of Charity, the first congregation of religious women who worked to help the poor, sick and imprisoned. Donations collected by the group went towards homes for abandoned children, a hospice for the elderly, and places where 40,000 poor people were given lodging and work.</a:t>
          </a:r>
        </a:p>
      </dgm:t>
    </dgm:pt>
    <dgm:pt modelId="{393A4C28-4359-48DB-A4A7-DB764AB77ED6}" type="parTrans" cxnId="{4CE9CA43-5810-422A-A56F-7728621F03FB}">
      <dgm:prSet/>
      <dgm:spPr/>
      <dgm:t>
        <a:bodyPr/>
        <a:lstStyle/>
        <a:p>
          <a:endParaRPr lang="en-US"/>
        </a:p>
      </dgm:t>
    </dgm:pt>
    <dgm:pt modelId="{4B6E8F1D-55DA-4252-96C7-6FBF4294B15F}" type="sibTrans" cxnId="{4CE9CA43-5810-422A-A56F-7728621F03FB}">
      <dgm:prSet/>
      <dgm:spPr/>
      <dgm:t>
        <a:bodyPr/>
        <a:lstStyle/>
        <a:p>
          <a:endParaRPr lang="en-US"/>
        </a:p>
      </dgm:t>
    </dgm:pt>
    <dgm:pt modelId="{A24E5D28-FB23-4B37-877B-37356E1DBDBB}" type="pres">
      <dgm:prSet presAssocID="{6EDD382B-381F-4E1F-B053-84D3AF3E42EF}" presName="root" presStyleCnt="0">
        <dgm:presLayoutVars>
          <dgm:dir/>
          <dgm:resizeHandles val="exact"/>
        </dgm:presLayoutVars>
      </dgm:prSet>
      <dgm:spPr/>
    </dgm:pt>
    <dgm:pt modelId="{90D55966-61E6-44F1-94FD-116A1B154966}" type="pres">
      <dgm:prSet presAssocID="{1F921D7D-4C21-4799-9748-73B92F167FE6}" presName="compNode" presStyleCnt="0"/>
      <dgm:spPr/>
    </dgm:pt>
    <dgm:pt modelId="{FBF09942-E4CF-4492-8FA2-5F3C08930681}" type="pres">
      <dgm:prSet presAssocID="{1F921D7D-4C21-4799-9748-73B92F167FE6}" presName="bgRect" presStyleLbl="bgShp" presStyleIdx="0" presStyleCnt="3"/>
      <dgm:spPr/>
    </dgm:pt>
    <dgm:pt modelId="{39E6A1C7-4EE5-4303-91E2-C988B67B07B8}" type="pres">
      <dgm:prSet presAssocID="{1F921D7D-4C21-4799-9748-73B92F167FE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ecturer"/>
        </a:ext>
      </dgm:extLst>
    </dgm:pt>
    <dgm:pt modelId="{BC24BDB0-3E03-49C5-83E5-9C11C405A9EA}" type="pres">
      <dgm:prSet presAssocID="{1F921D7D-4C21-4799-9748-73B92F167FE6}" presName="spaceRect" presStyleCnt="0"/>
      <dgm:spPr/>
    </dgm:pt>
    <dgm:pt modelId="{B34AB27F-3DB4-4735-83AD-6E8F46768954}" type="pres">
      <dgm:prSet presAssocID="{1F921D7D-4C21-4799-9748-73B92F167FE6}" presName="parTx" presStyleLbl="revTx" presStyleIdx="0" presStyleCnt="3">
        <dgm:presLayoutVars>
          <dgm:chMax val="0"/>
          <dgm:chPref val="0"/>
        </dgm:presLayoutVars>
      </dgm:prSet>
      <dgm:spPr/>
    </dgm:pt>
    <dgm:pt modelId="{2643A996-3034-4D58-A97C-9F7178D1C93D}" type="pres">
      <dgm:prSet presAssocID="{CAAC397A-D2FD-444B-B52E-AD16D022B185}" presName="sibTrans" presStyleCnt="0"/>
      <dgm:spPr/>
    </dgm:pt>
    <dgm:pt modelId="{B328CE81-C5DE-4334-AE64-681C28F5EB04}" type="pres">
      <dgm:prSet presAssocID="{BD9BFC01-86E4-4A33-80D4-77A47539EE66}" presName="compNode" presStyleCnt="0"/>
      <dgm:spPr/>
    </dgm:pt>
    <dgm:pt modelId="{244B976E-63F3-49D1-BE29-AB991A14A6CB}" type="pres">
      <dgm:prSet presAssocID="{BD9BFC01-86E4-4A33-80D4-77A47539EE66}" presName="bgRect" presStyleLbl="bgShp" presStyleIdx="1" presStyleCnt="3"/>
      <dgm:spPr/>
    </dgm:pt>
    <dgm:pt modelId="{2C73B451-C747-45B4-B60A-F2ED95CB6106}" type="pres">
      <dgm:prSet presAssocID="{BD9BFC01-86E4-4A33-80D4-77A47539EE6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stle scene"/>
        </a:ext>
      </dgm:extLst>
    </dgm:pt>
    <dgm:pt modelId="{EA3D8673-AD7A-4D07-AAE1-44F2791646B3}" type="pres">
      <dgm:prSet presAssocID="{BD9BFC01-86E4-4A33-80D4-77A47539EE66}" presName="spaceRect" presStyleCnt="0"/>
      <dgm:spPr/>
    </dgm:pt>
    <dgm:pt modelId="{E8C1A867-CDF2-4227-951A-A0E3FA5C7790}" type="pres">
      <dgm:prSet presAssocID="{BD9BFC01-86E4-4A33-80D4-77A47539EE66}" presName="parTx" presStyleLbl="revTx" presStyleIdx="1" presStyleCnt="3">
        <dgm:presLayoutVars>
          <dgm:chMax val="0"/>
          <dgm:chPref val="0"/>
        </dgm:presLayoutVars>
      </dgm:prSet>
      <dgm:spPr/>
    </dgm:pt>
    <dgm:pt modelId="{0436F8A5-4EF4-4EB6-AF0F-2BA6ED11E744}" type="pres">
      <dgm:prSet presAssocID="{060A9C66-3E03-4B52-AB5C-E94D406BBAB8}" presName="sibTrans" presStyleCnt="0"/>
      <dgm:spPr/>
    </dgm:pt>
    <dgm:pt modelId="{55BA773E-CCBA-4977-98D4-EAF9072BE69D}" type="pres">
      <dgm:prSet presAssocID="{2DD91396-6B33-48B5-949A-897852EE9811}" presName="compNode" presStyleCnt="0"/>
      <dgm:spPr/>
    </dgm:pt>
    <dgm:pt modelId="{02701ABD-8EC1-408B-90BB-799800C5888F}" type="pres">
      <dgm:prSet presAssocID="{2DD91396-6B33-48B5-949A-897852EE9811}" presName="bgRect" presStyleLbl="bgShp" presStyleIdx="2" presStyleCnt="3"/>
      <dgm:spPr/>
    </dgm:pt>
    <dgm:pt modelId="{78DA8869-C712-44C0-A530-832EF9417111}" type="pres">
      <dgm:prSet presAssocID="{2DD91396-6B33-48B5-949A-897852EE981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C3583DF1-435D-4BD7-BDFC-EBA0BD209A35}" type="pres">
      <dgm:prSet presAssocID="{2DD91396-6B33-48B5-949A-897852EE9811}" presName="spaceRect" presStyleCnt="0"/>
      <dgm:spPr/>
    </dgm:pt>
    <dgm:pt modelId="{9F0E7427-0F83-4E1C-BD8D-75945BDD8CB7}" type="pres">
      <dgm:prSet presAssocID="{2DD91396-6B33-48B5-949A-897852EE9811}" presName="parTx" presStyleLbl="revTx" presStyleIdx="2" presStyleCnt="3">
        <dgm:presLayoutVars>
          <dgm:chMax val="0"/>
          <dgm:chPref val="0"/>
        </dgm:presLayoutVars>
      </dgm:prSet>
      <dgm:spPr/>
    </dgm:pt>
  </dgm:ptLst>
  <dgm:cxnLst>
    <dgm:cxn modelId="{4CE9CA43-5810-422A-A56F-7728621F03FB}" srcId="{6EDD382B-381F-4E1F-B053-84D3AF3E42EF}" destId="{2DD91396-6B33-48B5-949A-897852EE9811}" srcOrd="2" destOrd="0" parTransId="{393A4C28-4359-48DB-A4A7-DB764AB77ED6}" sibTransId="{4B6E8F1D-55DA-4252-96C7-6FBF4294B15F}"/>
    <dgm:cxn modelId="{29FF5E72-F698-46CA-A96B-B242E9F2E9E4}" type="presOf" srcId="{1F921D7D-4C21-4799-9748-73B92F167FE6}" destId="{B34AB27F-3DB4-4735-83AD-6E8F46768954}" srcOrd="0" destOrd="0" presId="urn:microsoft.com/office/officeart/2018/2/layout/IconVerticalSolidList"/>
    <dgm:cxn modelId="{F658C6A2-829F-4A6D-B368-44F065C45D14}" type="presOf" srcId="{2DD91396-6B33-48B5-949A-897852EE9811}" destId="{9F0E7427-0F83-4E1C-BD8D-75945BDD8CB7}" srcOrd="0" destOrd="0" presId="urn:microsoft.com/office/officeart/2018/2/layout/IconVerticalSolidList"/>
    <dgm:cxn modelId="{1D2A52BD-165B-41B8-B36F-7794836F4CE0}" type="presOf" srcId="{6EDD382B-381F-4E1F-B053-84D3AF3E42EF}" destId="{A24E5D28-FB23-4B37-877B-37356E1DBDBB}" srcOrd="0" destOrd="0" presId="urn:microsoft.com/office/officeart/2018/2/layout/IconVerticalSolidList"/>
    <dgm:cxn modelId="{F5AFB5C7-482E-4E31-B8EC-E39E8A7881FD}" type="presOf" srcId="{BD9BFC01-86E4-4A33-80D4-77A47539EE66}" destId="{E8C1A867-CDF2-4227-951A-A0E3FA5C7790}" srcOrd="0" destOrd="0" presId="urn:microsoft.com/office/officeart/2018/2/layout/IconVerticalSolidList"/>
    <dgm:cxn modelId="{FFCFF0CC-CEEA-4ADE-94F0-4C0E23017B7D}" srcId="{6EDD382B-381F-4E1F-B053-84D3AF3E42EF}" destId="{BD9BFC01-86E4-4A33-80D4-77A47539EE66}" srcOrd="1" destOrd="0" parTransId="{7D836CA0-741A-45E1-BAC2-B0DE9236319F}" sibTransId="{060A9C66-3E03-4B52-AB5C-E94D406BBAB8}"/>
    <dgm:cxn modelId="{5AFDA2ED-D39C-4321-AE00-E243B37915DC}" srcId="{6EDD382B-381F-4E1F-B053-84D3AF3E42EF}" destId="{1F921D7D-4C21-4799-9748-73B92F167FE6}" srcOrd="0" destOrd="0" parTransId="{55D059DE-6938-42F3-8C8E-9661D799156D}" sibTransId="{CAAC397A-D2FD-444B-B52E-AD16D022B185}"/>
    <dgm:cxn modelId="{663CFBAD-5E00-4B62-A50A-476214AC4E5F}" type="presParOf" srcId="{A24E5D28-FB23-4B37-877B-37356E1DBDBB}" destId="{90D55966-61E6-44F1-94FD-116A1B154966}" srcOrd="0" destOrd="0" presId="urn:microsoft.com/office/officeart/2018/2/layout/IconVerticalSolidList"/>
    <dgm:cxn modelId="{D6A69540-F7BE-4EE5-92D3-CF0B4C8F4C57}" type="presParOf" srcId="{90D55966-61E6-44F1-94FD-116A1B154966}" destId="{FBF09942-E4CF-4492-8FA2-5F3C08930681}" srcOrd="0" destOrd="0" presId="urn:microsoft.com/office/officeart/2018/2/layout/IconVerticalSolidList"/>
    <dgm:cxn modelId="{D71D9A92-10B2-4353-9186-A3CFA6068446}" type="presParOf" srcId="{90D55966-61E6-44F1-94FD-116A1B154966}" destId="{39E6A1C7-4EE5-4303-91E2-C988B67B07B8}" srcOrd="1" destOrd="0" presId="urn:microsoft.com/office/officeart/2018/2/layout/IconVerticalSolidList"/>
    <dgm:cxn modelId="{11217DA3-C61F-4B1F-A03D-9B624B1EAE2B}" type="presParOf" srcId="{90D55966-61E6-44F1-94FD-116A1B154966}" destId="{BC24BDB0-3E03-49C5-83E5-9C11C405A9EA}" srcOrd="2" destOrd="0" presId="urn:microsoft.com/office/officeart/2018/2/layout/IconVerticalSolidList"/>
    <dgm:cxn modelId="{E8AE7740-680C-4F85-BA4A-E2EC8F916EA4}" type="presParOf" srcId="{90D55966-61E6-44F1-94FD-116A1B154966}" destId="{B34AB27F-3DB4-4735-83AD-6E8F46768954}" srcOrd="3" destOrd="0" presId="urn:microsoft.com/office/officeart/2018/2/layout/IconVerticalSolidList"/>
    <dgm:cxn modelId="{F40BF446-1182-4E3C-81F5-A94254564297}" type="presParOf" srcId="{A24E5D28-FB23-4B37-877B-37356E1DBDBB}" destId="{2643A996-3034-4D58-A97C-9F7178D1C93D}" srcOrd="1" destOrd="0" presId="urn:microsoft.com/office/officeart/2018/2/layout/IconVerticalSolidList"/>
    <dgm:cxn modelId="{816ECF3B-D2C7-463B-A18A-4AC713999B57}" type="presParOf" srcId="{A24E5D28-FB23-4B37-877B-37356E1DBDBB}" destId="{B328CE81-C5DE-4334-AE64-681C28F5EB04}" srcOrd="2" destOrd="0" presId="urn:microsoft.com/office/officeart/2018/2/layout/IconVerticalSolidList"/>
    <dgm:cxn modelId="{EA8E4039-254E-4055-ABFE-01461EF1923E}" type="presParOf" srcId="{B328CE81-C5DE-4334-AE64-681C28F5EB04}" destId="{244B976E-63F3-49D1-BE29-AB991A14A6CB}" srcOrd="0" destOrd="0" presId="urn:microsoft.com/office/officeart/2018/2/layout/IconVerticalSolidList"/>
    <dgm:cxn modelId="{5F962867-23CC-418A-87E1-9B76EDB51AAE}" type="presParOf" srcId="{B328CE81-C5DE-4334-AE64-681C28F5EB04}" destId="{2C73B451-C747-45B4-B60A-F2ED95CB6106}" srcOrd="1" destOrd="0" presId="urn:microsoft.com/office/officeart/2018/2/layout/IconVerticalSolidList"/>
    <dgm:cxn modelId="{0141477D-318E-4A88-A216-A814D4C31537}" type="presParOf" srcId="{B328CE81-C5DE-4334-AE64-681C28F5EB04}" destId="{EA3D8673-AD7A-4D07-AAE1-44F2791646B3}" srcOrd="2" destOrd="0" presId="urn:microsoft.com/office/officeart/2018/2/layout/IconVerticalSolidList"/>
    <dgm:cxn modelId="{9D27B393-AF0B-4279-B599-ADC1792CFD3A}" type="presParOf" srcId="{B328CE81-C5DE-4334-AE64-681C28F5EB04}" destId="{E8C1A867-CDF2-4227-951A-A0E3FA5C7790}" srcOrd="3" destOrd="0" presId="urn:microsoft.com/office/officeart/2018/2/layout/IconVerticalSolidList"/>
    <dgm:cxn modelId="{6B2FF3DB-B289-4671-B0CC-C7301E303D84}" type="presParOf" srcId="{A24E5D28-FB23-4B37-877B-37356E1DBDBB}" destId="{0436F8A5-4EF4-4EB6-AF0F-2BA6ED11E744}" srcOrd="3" destOrd="0" presId="urn:microsoft.com/office/officeart/2018/2/layout/IconVerticalSolidList"/>
    <dgm:cxn modelId="{D360B4A9-17F8-4DE7-AFF0-E40E8F62FD99}" type="presParOf" srcId="{A24E5D28-FB23-4B37-877B-37356E1DBDBB}" destId="{55BA773E-CCBA-4977-98D4-EAF9072BE69D}" srcOrd="4" destOrd="0" presId="urn:microsoft.com/office/officeart/2018/2/layout/IconVerticalSolidList"/>
    <dgm:cxn modelId="{259E1F54-4018-4114-94CF-AD2CD962519A}" type="presParOf" srcId="{55BA773E-CCBA-4977-98D4-EAF9072BE69D}" destId="{02701ABD-8EC1-408B-90BB-799800C5888F}" srcOrd="0" destOrd="0" presId="urn:microsoft.com/office/officeart/2018/2/layout/IconVerticalSolidList"/>
    <dgm:cxn modelId="{398E2F5F-1D82-4F39-AD25-4630E0608057}" type="presParOf" srcId="{55BA773E-CCBA-4977-98D4-EAF9072BE69D}" destId="{78DA8869-C712-44C0-A530-832EF9417111}" srcOrd="1" destOrd="0" presId="urn:microsoft.com/office/officeart/2018/2/layout/IconVerticalSolidList"/>
    <dgm:cxn modelId="{1DDE7BA2-60A1-4BAD-84F6-379C52CAD2A1}" type="presParOf" srcId="{55BA773E-CCBA-4977-98D4-EAF9072BE69D}" destId="{C3583DF1-435D-4BD7-BDFC-EBA0BD209A35}" srcOrd="2" destOrd="0" presId="urn:microsoft.com/office/officeart/2018/2/layout/IconVerticalSolidList"/>
    <dgm:cxn modelId="{8857F841-FEE3-4561-9B3D-FB149CF2942B}" type="presParOf" srcId="{55BA773E-CCBA-4977-98D4-EAF9072BE69D}" destId="{9F0E7427-0F83-4E1C-BD8D-75945BDD8CB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C21E46-C227-4903-9FA5-DED6944845E0}">
      <dsp:nvSpPr>
        <dsp:cNvPr id="0" name=""/>
        <dsp:cNvSpPr/>
      </dsp:nvSpPr>
      <dsp:spPr>
        <a:xfrm>
          <a:off x="0" y="0"/>
          <a:ext cx="8938260" cy="130725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A shift from ‘me’ to ‘us’</a:t>
          </a:r>
          <a:endParaRPr lang="en-US" sz="1900" kern="1200"/>
        </a:p>
      </dsp:txBody>
      <dsp:txXfrm>
        <a:off x="38288" y="38288"/>
        <a:ext cx="7527628" cy="1230681"/>
      </dsp:txXfrm>
    </dsp:sp>
    <dsp:sp modelId="{2E1CB0E3-8AD1-4840-BA22-300350BBC865}">
      <dsp:nvSpPr>
        <dsp:cNvPr id="0" name=""/>
        <dsp:cNvSpPr/>
      </dsp:nvSpPr>
      <dsp:spPr>
        <a:xfrm>
          <a:off x="788669" y="1525133"/>
          <a:ext cx="8938260" cy="1307257"/>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The term was coined by Robert Greenleaf, a twentieth century researcher who was sceptical about traditional leadership styles which focussed on more authoritarian relationships between leaders and team members.</a:t>
          </a:r>
          <a:endParaRPr lang="en-US" sz="1900" kern="1200" dirty="0"/>
        </a:p>
      </dsp:txBody>
      <dsp:txXfrm>
        <a:off x="826957" y="1563421"/>
        <a:ext cx="7223296" cy="1230681"/>
      </dsp:txXfrm>
    </dsp:sp>
    <dsp:sp modelId="{98D794E3-7F30-4374-BC09-831D1F97B0E3}">
      <dsp:nvSpPr>
        <dsp:cNvPr id="0" name=""/>
        <dsp:cNvSpPr/>
      </dsp:nvSpPr>
      <dsp:spPr>
        <a:xfrm>
          <a:off x="1577339" y="3050266"/>
          <a:ext cx="8938260" cy="1307257"/>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In essence, it means the leader puts emphasis on their team members so that they can become autonomous and freethinking. It encourages team members to take initiative and to participate in decision making.</a:t>
          </a:r>
          <a:endParaRPr lang="en-US" sz="1900" kern="1200" dirty="0"/>
        </a:p>
      </dsp:txBody>
      <dsp:txXfrm>
        <a:off x="1615627" y="3088554"/>
        <a:ext cx="7223296" cy="1230681"/>
      </dsp:txXfrm>
    </dsp:sp>
    <dsp:sp modelId="{BD4165CC-6D5F-4F18-AEF5-EC35E38F046B}">
      <dsp:nvSpPr>
        <dsp:cNvPr id="0" name=""/>
        <dsp:cNvSpPr/>
      </dsp:nvSpPr>
      <dsp:spPr>
        <a:xfrm>
          <a:off x="8088542" y="991336"/>
          <a:ext cx="849717" cy="849717"/>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279728" y="991336"/>
        <a:ext cx="467345" cy="639412"/>
      </dsp:txXfrm>
    </dsp:sp>
    <dsp:sp modelId="{D8D9026E-BA54-4397-B731-EFBA444B2136}">
      <dsp:nvSpPr>
        <dsp:cNvPr id="0" name=""/>
        <dsp:cNvSpPr/>
      </dsp:nvSpPr>
      <dsp:spPr>
        <a:xfrm>
          <a:off x="8877212" y="2507755"/>
          <a:ext cx="849717" cy="849717"/>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068398" y="2507755"/>
        <a:ext cx="467345" cy="6394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FAA642-BD95-4322-9B49-BA5CC45BDD66}">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18E3DE-A9AF-4D79-A91C-940D5507D7D4}">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E64141-72EB-4639-9717-0873CF26948F}">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933450">
            <a:lnSpc>
              <a:spcPct val="90000"/>
            </a:lnSpc>
            <a:spcBef>
              <a:spcPct val="0"/>
            </a:spcBef>
            <a:spcAft>
              <a:spcPct val="35000"/>
            </a:spcAft>
            <a:buNone/>
          </a:pPr>
          <a:r>
            <a:rPr lang="en-GB" sz="2100" kern="1200"/>
            <a:t>Listening – listening to contributions from all members of a team demonstrates respect for each person, but also allows the team to work towards a shared goal</a:t>
          </a:r>
          <a:endParaRPr lang="en-US" sz="2100" kern="1200"/>
        </a:p>
      </dsp:txBody>
      <dsp:txXfrm>
        <a:off x="1437631" y="531"/>
        <a:ext cx="9077968" cy="1244702"/>
      </dsp:txXfrm>
    </dsp:sp>
    <dsp:sp modelId="{A5C3E2C2-6325-4F48-9473-11AFCDFC02E0}">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094689-CBD7-45AC-BE00-B3327C5E4A47}">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6174F1-3C61-4BD9-992A-1AD9F0D020B3}">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933450">
            <a:lnSpc>
              <a:spcPct val="90000"/>
            </a:lnSpc>
            <a:spcBef>
              <a:spcPct val="0"/>
            </a:spcBef>
            <a:spcAft>
              <a:spcPct val="35000"/>
            </a:spcAft>
            <a:buNone/>
          </a:pPr>
          <a:r>
            <a:rPr lang="en-GB" sz="2100" kern="1200" dirty="0"/>
            <a:t>Empathy – to value and understand the perspectives of others, and be willing to change an approach to suit the team. Ensuring that team members are happy will deliver better results as the team feel more motivated.</a:t>
          </a:r>
          <a:endParaRPr lang="en-US" sz="2100" kern="1200" dirty="0"/>
        </a:p>
      </dsp:txBody>
      <dsp:txXfrm>
        <a:off x="1437631" y="1556410"/>
        <a:ext cx="9077968" cy="1244702"/>
      </dsp:txXfrm>
    </dsp:sp>
    <dsp:sp modelId="{200A24D1-9B26-4F5B-B851-F38C8789AA34}">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9D7C7D-214A-4FAF-8620-329CA9A47F75}">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21B664-F29C-480E-91E1-066950A6383E}">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933450">
            <a:lnSpc>
              <a:spcPct val="90000"/>
            </a:lnSpc>
            <a:spcBef>
              <a:spcPct val="0"/>
            </a:spcBef>
            <a:spcAft>
              <a:spcPct val="35000"/>
            </a:spcAft>
            <a:buNone/>
          </a:pPr>
          <a:r>
            <a:rPr lang="en-GB" sz="2100" kern="1200"/>
            <a:t>Foresight – the ability to identify the best approaches that build on past mistakes and the impact of a decision on the future.</a:t>
          </a:r>
          <a:endParaRPr lang="en-US" sz="2100" kern="1200"/>
        </a:p>
      </dsp:txBody>
      <dsp:txXfrm>
        <a:off x="1437631" y="3112289"/>
        <a:ext cx="9077968" cy="12447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09942-E4CF-4492-8FA2-5F3C08930681}">
      <dsp:nvSpPr>
        <dsp:cNvPr id="0" name=""/>
        <dsp:cNvSpPr/>
      </dsp:nvSpPr>
      <dsp:spPr>
        <a:xfrm>
          <a:off x="0" y="3948"/>
          <a:ext cx="10515600" cy="12451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E6A1C7-4EE5-4303-91E2-C988B67B07B8}">
      <dsp:nvSpPr>
        <dsp:cNvPr id="0" name=""/>
        <dsp:cNvSpPr/>
      </dsp:nvSpPr>
      <dsp:spPr>
        <a:xfrm>
          <a:off x="376661" y="284110"/>
          <a:ext cx="685508" cy="6848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4AB27F-3DB4-4735-83AD-6E8F46768954}">
      <dsp:nvSpPr>
        <dsp:cNvPr id="0" name=""/>
        <dsp:cNvSpPr/>
      </dsp:nvSpPr>
      <dsp:spPr>
        <a:xfrm>
          <a:off x="1438830" y="3948"/>
          <a:ext cx="9020396" cy="1246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08" tIns="131908" rIns="131908" bIns="131908" numCol="1" spcCol="1270" anchor="ctr" anchorCtr="0">
          <a:noAutofit/>
        </a:bodyPr>
        <a:lstStyle/>
        <a:p>
          <a:pPr marL="0" lvl="0" indent="0" algn="l" defTabSz="755650">
            <a:lnSpc>
              <a:spcPct val="100000"/>
            </a:lnSpc>
            <a:spcBef>
              <a:spcPct val="0"/>
            </a:spcBef>
            <a:spcAft>
              <a:spcPct val="35000"/>
            </a:spcAft>
            <a:buNone/>
          </a:pPr>
          <a:r>
            <a:rPr lang="en-GB" sz="1700" kern="1200" dirty="0"/>
            <a:t>Known as the Patron of Catholic Charities for his work among the poor and marginalised communities.</a:t>
          </a:r>
        </a:p>
        <a:p>
          <a:pPr marL="0" lvl="0" indent="0" algn="l" defTabSz="755650">
            <a:lnSpc>
              <a:spcPct val="100000"/>
            </a:lnSpc>
            <a:spcBef>
              <a:spcPct val="0"/>
            </a:spcBef>
            <a:spcAft>
              <a:spcPct val="35000"/>
            </a:spcAft>
            <a:buNone/>
          </a:pPr>
          <a:r>
            <a:rPr lang="en-GB" sz="1700" kern="1200" dirty="0"/>
            <a:t>Vincent established the Congregation of Priests of the Mission in 1625</a:t>
          </a:r>
          <a:endParaRPr lang="en-US" sz="1700" kern="1200" dirty="0"/>
        </a:p>
      </dsp:txBody>
      <dsp:txXfrm>
        <a:off x="1438830" y="3948"/>
        <a:ext cx="9020396" cy="1246378"/>
      </dsp:txXfrm>
    </dsp:sp>
    <dsp:sp modelId="{244B976E-63F3-49D1-BE29-AB991A14A6CB}">
      <dsp:nvSpPr>
        <dsp:cNvPr id="0" name=""/>
        <dsp:cNvSpPr/>
      </dsp:nvSpPr>
      <dsp:spPr>
        <a:xfrm>
          <a:off x="0" y="1552479"/>
          <a:ext cx="10515600" cy="12451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73B451-C747-45B4-B60A-F2ED95CB6106}">
      <dsp:nvSpPr>
        <dsp:cNvPr id="0" name=""/>
        <dsp:cNvSpPr/>
      </dsp:nvSpPr>
      <dsp:spPr>
        <a:xfrm>
          <a:off x="376661" y="1832641"/>
          <a:ext cx="685508" cy="6848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C1A867-CDF2-4227-951A-A0E3FA5C7790}">
      <dsp:nvSpPr>
        <dsp:cNvPr id="0" name=""/>
        <dsp:cNvSpPr/>
      </dsp:nvSpPr>
      <dsp:spPr>
        <a:xfrm>
          <a:off x="1438830" y="1552479"/>
          <a:ext cx="9020396" cy="1246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08" tIns="131908" rIns="131908" bIns="131908" numCol="1" spcCol="1270" anchor="ctr" anchorCtr="0">
          <a:noAutofit/>
        </a:bodyPr>
        <a:lstStyle/>
        <a:p>
          <a:pPr marL="0" lvl="0" indent="0" algn="l" defTabSz="755650">
            <a:lnSpc>
              <a:spcPct val="100000"/>
            </a:lnSpc>
            <a:spcBef>
              <a:spcPct val="0"/>
            </a:spcBef>
            <a:spcAft>
              <a:spcPct val="35000"/>
            </a:spcAft>
            <a:buNone/>
          </a:pPr>
          <a:r>
            <a:rPr lang="en-GB" sz="1700" kern="1200" dirty="0"/>
            <a:t>While he initially begun his priesthood in order to secure himself a life of leisure, his perspective change after hearing the confession of a dying peasant. This motivated him to found institutions which helped the poor and marginalised both spiritually and materially.</a:t>
          </a:r>
          <a:endParaRPr lang="en-US" sz="1700" kern="1200" dirty="0"/>
        </a:p>
      </dsp:txBody>
      <dsp:txXfrm>
        <a:off x="1438830" y="1552479"/>
        <a:ext cx="9020396" cy="1246378"/>
      </dsp:txXfrm>
    </dsp:sp>
    <dsp:sp modelId="{02701ABD-8EC1-408B-90BB-799800C5888F}">
      <dsp:nvSpPr>
        <dsp:cNvPr id="0" name=""/>
        <dsp:cNvSpPr/>
      </dsp:nvSpPr>
      <dsp:spPr>
        <a:xfrm>
          <a:off x="0" y="3101010"/>
          <a:ext cx="10515600" cy="124516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DA8869-C712-44C0-A530-832EF9417111}">
      <dsp:nvSpPr>
        <dsp:cNvPr id="0" name=""/>
        <dsp:cNvSpPr/>
      </dsp:nvSpPr>
      <dsp:spPr>
        <a:xfrm>
          <a:off x="377029" y="3381171"/>
          <a:ext cx="685508" cy="6848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0E7427-0F83-4E1C-BD8D-75945BDD8CB7}">
      <dsp:nvSpPr>
        <dsp:cNvPr id="0" name=""/>
        <dsp:cNvSpPr/>
      </dsp:nvSpPr>
      <dsp:spPr>
        <a:xfrm>
          <a:off x="1439567" y="3101010"/>
          <a:ext cx="9020396" cy="1246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08" tIns="131908" rIns="131908" bIns="131908" numCol="1" spcCol="1270" anchor="ctr" anchorCtr="0">
          <a:noAutofit/>
        </a:bodyPr>
        <a:lstStyle/>
        <a:p>
          <a:pPr marL="0" lvl="0" indent="0" algn="l" defTabSz="755650">
            <a:lnSpc>
              <a:spcPct val="100000"/>
            </a:lnSpc>
            <a:spcBef>
              <a:spcPct val="0"/>
            </a:spcBef>
            <a:spcAft>
              <a:spcPct val="35000"/>
            </a:spcAft>
            <a:buNone/>
          </a:pPr>
          <a:r>
            <a:rPr lang="en-US" sz="1700" kern="1200" dirty="0"/>
            <a:t>Additionally, he established the Daughters of Charity, the first congregation of religious women who worked to help the poor, sick and imprisoned. Donations collected by the group went towards homes for abandoned children, a hospice for the elderly, and places where 40,000 poor people were given lodging and work.</a:t>
          </a:r>
        </a:p>
      </dsp:txBody>
      <dsp:txXfrm>
        <a:off x="1439567" y="3101010"/>
        <a:ext cx="9020396" cy="124637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660C5F-C3AE-47FD-BACA-0D970C7BAA4F}" type="datetimeFigureOut">
              <a:rPr lang="en-GB" smtClean="0"/>
              <a:t>26/09/2024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22F67-DACF-464F-823C-23059E028E81}" type="slidenum">
              <a:rPr lang="en-GB" smtClean="0"/>
              <a:t>‹#›</a:t>
            </a:fld>
            <a:endParaRPr lang="en-GB"/>
          </a:p>
        </p:txBody>
      </p:sp>
    </p:spTree>
    <p:extLst>
      <p:ext uri="{BB962C8B-B14F-4D97-AF65-F5344CB8AC3E}">
        <p14:creationId xmlns:p14="http://schemas.microsoft.com/office/powerpoint/2010/main" val="296676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622F67-DACF-464F-823C-23059E028E81}" type="slidenum">
              <a:rPr lang="en-GB" smtClean="0"/>
              <a:t>2</a:t>
            </a:fld>
            <a:endParaRPr lang="en-GB"/>
          </a:p>
        </p:txBody>
      </p:sp>
    </p:spTree>
    <p:extLst>
      <p:ext uri="{BB962C8B-B14F-4D97-AF65-F5344CB8AC3E}">
        <p14:creationId xmlns:p14="http://schemas.microsoft.com/office/powerpoint/2010/main" val="4102498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Teamwork – rely on each other and draw on each others strengths</a:t>
            </a:r>
          </a:p>
          <a:p>
            <a:pPr marL="171450" indent="-171450">
              <a:buFont typeface="Arial" panose="020B0604020202020204" pitchFamily="34" charset="0"/>
              <a:buChar char="•"/>
            </a:pPr>
            <a:r>
              <a:rPr lang="en-GB" dirty="0"/>
              <a:t>We are meant to serve the school, help with any issues</a:t>
            </a:r>
          </a:p>
          <a:p>
            <a:pPr marL="171450" indent="-171450">
              <a:buFont typeface="Arial" panose="020B0604020202020204" pitchFamily="34" charset="0"/>
              <a:buChar char="•"/>
            </a:pPr>
            <a:r>
              <a:rPr lang="en-GB" dirty="0"/>
              <a:t>Always there to help</a:t>
            </a:r>
          </a:p>
          <a:p>
            <a:pPr marL="171450" indent="-171450">
              <a:buFont typeface="Arial" panose="020B0604020202020204" pitchFamily="34" charset="0"/>
              <a:buChar char="•"/>
            </a:pPr>
            <a:r>
              <a:rPr lang="en-GB" dirty="0"/>
              <a:t>Representatives of the school</a:t>
            </a:r>
          </a:p>
          <a:p>
            <a:pPr marL="171450" indent="-171450">
              <a:buFont typeface="Arial" panose="020B0604020202020204" pitchFamily="34" charset="0"/>
              <a:buChar char="•"/>
            </a:pPr>
            <a:r>
              <a:rPr lang="en-GB" dirty="0"/>
              <a:t>Shared vision of the school</a:t>
            </a:r>
          </a:p>
          <a:p>
            <a:pPr marL="171450" indent="-171450">
              <a:buFont typeface="Arial" panose="020B0604020202020204" pitchFamily="34" charset="0"/>
              <a:buChar char="•"/>
            </a:pPr>
            <a:r>
              <a:rPr lang="en-GB" dirty="0"/>
              <a:t>Our role – bridge between students and teachers,</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BF622F67-DACF-464F-823C-23059E028E81}" type="slidenum">
              <a:rPr lang="en-GB" smtClean="0"/>
              <a:t>6</a:t>
            </a:fld>
            <a:endParaRPr lang="en-GB"/>
          </a:p>
        </p:txBody>
      </p:sp>
    </p:spTree>
    <p:extLst>
      <p:ext uri="{BB962C8B-B14F-4D97-AF65-F5344CB8AC3E}">
        <p14:creationId xmlns:p14="http://schemas.microsoft.com/office/powerpoint/2010/main" val="1904128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https://www.youtube.com/watch?v=hHaZkHxn3fU</a:t>
            </a:r>
          </a:p>
          <a:p>
            <a:endParaRPr lang="en-GB" dirty="0"/>
          </a:p>
        </p:txBody>
      </p:sp>
      <p:sp>
        <p:nvSpPr>
          <p:cNvPr id="4" name="Slide Number Placeholder 3"/>
          <p:cNvSpPr>
            <a:spLocks noGrp="1"/>
          </p:cNvSpPr>
          <p:nvPr>
            <p:ph type="sldNum" sz="quarter" idx="5"/>
          </p:nvPr>
        </p:nvSpPr>
        <p:spPr/>
        <p:txBody>
          <a:bodyPr/>
          <a:lstStyle/>
          <a:p>
            <a:fld id="{BF622F67-DACF-464F-823C-23059E028E81}" type="slidenum">
              <a:rPr lang="en-GB" smtClean="0"/>
              <a:t>11</a:t>
            </a:fld>
            <a:endParaRPr lang="en-GB"/>
          </a:p>
        </p:txBody>
      </p:sp>
    </p:spTree>
    <p:extLst>
      <p:ext uri="{BB962C8B-B14F-4D97-AF65-F5344CB8AC3E}">
        <p14:creationId xmlns:p14="http://schemas.microsoft.com/office/powerpoint/2010/main" val="2819568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0FDE9-0A28-204C-C2DD-2102D3AF7F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2EEEFB4-E5C4-E961-BDDE-5FE2A5DF1A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82AF601-A3BA-B07C-0173-E5DF722448EC}"/>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5" name="Footer Placeholder 4">
            <a:extLst>
              <a:ext uri="{FF2B5EF4-FFF2-40B4-BE49-F238E27FC236}">
                <a16:creationId xmlns:a16="http://schemas.microsoft.com/office/drawing/2014/main" id="{010BC785-8742-B2CD-29C9-9A5CA264B0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873C73-A4DC-AB9B-F16D-8105CF8282B1}"/>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2088595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CED21-A862-46D7-6927-A21E5D535E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85B98E-9980-2597-809C-464A4F83189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01996A-7B7D-8972-488A-2663116E5555}"/>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5" name="Footer Placeholder 4">
            <a:extLst>
              <a:ext uri="{FF2B5EF4-FFF2-40B4-BE49-F238E27FC236}">
                <a16:creationId xmlns:a16="http://schemas.microsoft.com/office/drawing/2014/main" id="{4C72DBAA-A93D-AACB-CE29-AF1400D7C1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3EF374-8DF9-A8E9-022B-93A5D4EC9DD7}"/>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4230125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C88FC-6158-26A1-F759-31EC113CDD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EA79AE-661D-6565-8E47-652AF425BF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EDCAAF-9EA1-5514-EE02-0F2CA7AF82DA}"/>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5" name="Footer Placeholder 4">
            <a:extLst>
              <a:ext uri="{FF2B5EF4-FFF2-40B4-BE49-F238E27FC236}">
                <a16:creationId xmlns:a16="http://schemas.microsoft.com/office/drawing/2014/main" id="{E24A666C-D7B6-7E67-B94B-E84C34287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987121-E3B4-28A5-DFB2-BB038F3789D9}"/>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1994555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69991-6AEC-0D03-DCBB-49D59477D5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1CB32C-E29D-4809-0A3C-863BC572D0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3BAFCC-8647-5F05-A1CB-7E3F697AF6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9990147-7672-E17A-11E9-BD2FEAD0B071}"/>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6" name="Footer Placeholder 5">
            <a:extLst>
              <a:ext uri="{FF2B5EF4-FFF2-40B4-BE49-F238E27FC236}">
                <a16:creationId xmlns:a16="http://schemas.microsoft.com/office/drawing/2014/main" id="{03C04B8B-D894-F922-87A9-C644AE7FC9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6D58B7-2BD0-458D-2509-198B93E2858A}"/>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1246214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B7A74-B1C0-1DA6-EA27-89C8BACEA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9C5832-1E9F-EBEF-AD94-2C9B7B501F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4E5CEB-2643-FB8F-0679-97C052116C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746837-D689-1068-E6E1-CE09446EFA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BC2ECE7-EE47-891F-2A23-EA57AAFB377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24AC79-505D-F3EE-B844-A756628EB6E0}"/>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8" name="Footer Placeholder 7">
            <a:extLst>
              <a:ext uri="{FF2B5EF4-FFF2-40B4-BE49-F238E27FC236}">
                <a16:creationId xmlns:a16="http://schemas.microsoft.com/office/drawing/2014/main" id="{B9A6803E-FBB9-D7BE-60CB-2D1AC5E6AD9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9ED9ECD-8A46-18F9-9287-83209F9C4F2B}"/>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2974671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23F86-54BD-4A55-6D82-FCEB62EF74D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FADD09A-58FD-0538-102D-C85096CFF374}"/>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4" name="Footer Placeholder 3">
            <a:extLst>
              <a:ext uri="{FF2B5EF4-FFF2-40B4-BE49-F238E27FC236}">
                <a16:creationId xmlns:a16="http://schemas.microsoft.com/office/drawing/2014/main" id="{439FEA3D-03DE-378D-74B2-C869B6C1AE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2448F2-731E-F7E4-2F80-18C4ABF0DF2B}"/>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3338141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9EBDD9-CE52-2000-420F-B7FF57136112}"/>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3" name="Footer Placeholder 2">
            <a:extLst>
              <a:ext uri="{FF2B5EF4-FFF2-40B4-BE49-F238E27FC236}">
                <a16:creationId xmlns:a16="http://schemas.microsoft.com/office/drawing/2014/main" id="{B1188373-EAFD-AAF6-9847-0E6D9F48263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64A948-C87B-EB76-DFE0-9C81D478908F}"/>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2764354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AE609-7096-708E-DC7A-55755FD8E7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09DC74B-5016-3595-ADA3-D53D2C42C7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06E70F6-0CA1-B31B-5A9D-0F860FDA02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3CCAB2-9DA3-64AF-3115-A70A83FC224D}"/>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6" name="Footer Placeholder 5">
            <a:extLst>
              <a:ext uri="{FF2B5EF4-FFF2-40B4-BE49-F238E27FC236}">
                <a16:creationId xmlns:a16="http://schemas.microsoft.com/office/drawing/2014/main" id="{07D61B13-B006-50EF-E107-CF749C5B2D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F3A3E2-EA87-5DB7-CB81-F0C687E313EE}"/>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1609008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8C484-2B17-8922-0606-74C8247D1C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C2E5F45-91B2-D218-4701-134D738A7C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7E640BB-3756-5880-C68E-3B238939A7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546593-DA1B-132F-3526-94D5343B1081}"/>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6" name="Footer Placeholder 5">
            <a:extLst>
              <a:ext uri="{FF2B5EF4-FFF2-40B4-BE49-F238E27FC236}">
                <a16:creationId xmlns:a16="http://schemas.microsoft.com/office/drawing/2014/main" id="{3C2B9422-D03D-0694-6128-F755BB9B85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B94D8C-9D65-6785-06C5-8F449CD55642}"/>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610272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0391A-4340-7542-AD78-579C8B89A87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4CF4EC-E6B7-D568-AC2F-CEDFF36731A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E61A8C-D17B-836F-C058-9B65CE02F8ED}"/>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5" name="Footer Placeholder 4">
            <a:extLst>
              <a:ext uri="{FF2B5EF4-FFF2-40B4-BE49-F238E27FC236}">
                <a16:creationId xmlns:a16="http://schemas.microsoft.com/office/drawing/2014/main" id="{D5F9137C-3178-AEC2-2404-8C64EBD606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D7C5EF-3349-DDE2-CE8B-B9DC6B279A46}"/>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559935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C8682C-3AD7-22A0-EE93-BF1D2EF328F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E6AFE5-122A-E3C4-8777-970A0FFC2B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588E48-AAE2-8B1E-6020-5E644833F0FF}"/>
              </a:ext>
            </a:extLst>
          </p:cNvPr>
          <p:cNvSpPr>
            <a:spLocks noGrp="1"/>
          </p:cNvSpPr>
          <p:nvPr>
            <p:ph type="dt" sz="half" idx="10"/>
          </p:nvPr>
        </p:nvSpPr>
        <p:spPr/>
        <p:txBody>
          <a:bodyPr/>
          <a:lstStyle/>
          <a:p>
            <a:fld id="{A4C62507-ED56-45ED-B7D6-D3B861B0B947}" type="datetimeFigureOut">
              <a:rPr lang="en-GB" smtClean="0"/>
              <a:t>26/09/2024</a:t>
            </a:fld>
            <a:endParaRPr lang="en-GB"/>
          </a:p>
        </p:txBody>
      </p:sp>
      <p:sp>
        <p:nvSpPr>
          <p:cNvPr id="5" name="Footer Placeholder 4">
            <a:extLst>
              <a:ext uri="{FF2B5EF4-FFF2-40B4-BE49-F238E27FC236}">
                <a16:creationId xmlns:a16="http://schemas.microsoft.com/office/drawing/2014/main" id="{A2FF18A1-13D8-203E-0204-AEC19A16D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D6D1FD-804B-7348-56CC-B4F189617B79}"/>
              </a:ext>
            </a:extLst>
          </p:cNvPr>
          <p:cNvSpPr>
            <a:spLocks noGrp="1"/>
          </p:cNvSpPr>
          <p:nvPr>
            <p:ph type="sldNum" sz="quarter" idx="12"/>
          </p:nvPr>
        </p:nvSpPr>
        <p:spPr/>
        <p:txBody>
          <a:bodyPr/>
          <a:lstStyle/>
          <a:p>
            <a:fld id="{A0A46DCF-3866-404F-97D3-EDAEE401F619}" type="slidenum">
              <a:rPr lang="en-GB" smtClean="0"/>
              <a:t>‹#›</a:t>
            </a:fld>
            <a:endParaRPr lang="en-GB"/>
          </a:p>
        </p:txBody>
      </p:sp>
    </p:spTree>
    <p:extLst>
      <p:ext uri="{BB962C8B-B14F-4D97-AF65-F5344CB8AC3E}">
        <p14:creationId xmlns:p14="http://schemas.microsoft.com/office/powerpoint/2010/main" val="773636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1B538D-8B23-39BF-69B7-4E19ECCC11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E52BE-F297-AE2B-98BC-6E8802A49A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C93594-9206-61C5-9C28-008EAE7780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4C62507-ED56-45ED-B7D6-D3B861B0B947}" type="datetimeFigureOut">
              <a:rPr lang="en-GB" smtClean="0"/>
              <a:t>26/09/2024</a:t>
            </a:fld>
            <a:endParaRPr lang="en-GB"/>
          </a:p>
        </p:txBody>
      </p:sp>
      <p:sp>
        <p:nvSpPr>
          <p:cNvPr id="5" name="Footer Placeholder 4">
            <a:extLst>
              <a:ext uri="{FF2B5EF4-FFF2-40B4-BE49-F238E27FC236}">
                <a16:creationId xmlns:a16="http://schemas.microsoft.com/office/drawing/2014/main" id="{EA2FC6B3-4C4B-00C2-8DB4-A6CF98C778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B24EEA7-82C3-D8D3-87F7-C84B22E666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0A46DCF-3866-404F-97D3-EDAEE401F619}" type="slidenum">
              <a:rPr lang="en-GB" smtClean="0"/>
              <a:t>‹#›</a:t>
            </a:fld>
            <a:endParaRPr lang="en-GB"/>
          </a:p>
        </p:txBody>
      </p:sp>
    </p:spTree>
    <p:extLst>
      <p:ext uri="{BB962C8B-B14F-4D97-AF65-F5344CB8AC3E}">
        <p14:creationId xmlns:p14="http://schemas.microsoft.com/office/powerpoint/2010/main" val="1567037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hHaZkHxn3fU?feature=oembed" TargetMode="Externa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8DEA99-49BD-4A46-BB63-66E9035D4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F5C7444-2D64-4237-9537-80AEAD526D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610600" cy="6858000"/>
          </a:xfrm>
          <a:custGeom>
            <a:avLst/>
            <a:gdLst>
              <a:gd name="connsiteX0" fmla="*/ 0 w 8610600"/>
              <a:gd name="connsiteY0" fmla="*/ 0 h 6858000"/>
              <a:gd name="connsiteX1" fmla="*/ 1535044 w 8610600"/>
              <a:gd name="connsiteY1" fmla="*/ 0 h 6858000"/>
              <a:gd name="connsiteX2" fmla="*/ 2373086 w 8610600"/>
              <a:gd name="connsiteY2" fmla="*/ 0 h 6858000"/>
              <a:gd name="connsiteX3" fmla="*/ 8487643 w 8610600"/>
              <a:gd name="connsiteY3" fmla="*/ 0 h 6858000"/>
              <a:gd name="connsiteX4" fmla="*/ 8486392 w 8610600"/>
              <a:gd name="connsiteY4" fmla="*/ 5613 h 6858000"/>
              <a:gd name="connsiteX5" fmla="*/ 8494707 w 8610600"/>
              <a:gd name="connsiteY5" fmla="*/ 48232 h 6858000"/>
              <a:gd name="connsiteX6" fmla="*/ 8490547 w 8610600"/>
              <a:gd name="connsiteY6" fmla="*/ 99466 h 6858000"/>
              <a:gd name="connsiteX7" fmla="*/ 8495090 w 8610600"/>
              <a:gd name="connsiteY7" fmla="*/ 221356 h 6858000"/>
              <a:gd name="connsiteX8" fmla="*/ 8470481 w 8610600"/>
              <a:gd name="connsiteY8" fmla="*/ 365074 h 6858000"/>
              <a:gd name="connsiteX9" fmla="*/ 8478890 w 8610600"/>
              <a:gd name="connsiteY9" fmla="*/ 474744 h 6858000"/>
              <a:gd name="connsiteX10" fmla="*/ 8486231 w 8610600"/>
              <a:gd name="connsiteY10" fmla="*/ 579854 h 6858000"/>
              <a:gd name="connsiteX11" fmla="*/ 8487250 w 8610600"/>
              <a:gd name="connsiteY11" fmla="*/ 633205 h 6858000"/>
              <a:gd name="connsiteX12" fmla="*/ 8509388 w 8610600"/>
              <a:gd name="connsiteY12" fmla="*/ 697180 h 6858000"/>
              <a:gd name="connsiteX13" fmla="*/ 8508827 w 8610600"/>
              <a:gd name="connsiteY13" fmla="*/ 699275 h 6858000"/>
              <a:gd name="connsiteX14" fmla="*/ 8509526 w 8610600"/>
              <a:gd name="connsiteY14" fmla="*/ 716330 h 6858000"/>
              <a:gd name="connsiteX15" fmla="*/ 8511528 w 8610600"/>
              <a:gd name="connsiteY15" fmla="*/ 719204 h 6858000"/>
              <a:gd name="connsiteX16" fmla="*/ 8518678 w 8610600"/>
              <a:gd name="connsiteY16" fmla="*/ 791119 h 6858000"/>
              <a:gd name="connsiteX17" fmla="*/ 8518026 w 8610600"/>
              <a:gd name="connsiteY17" fmla="*/ 791911 h 6858000"/>
              <a:gd name="connsiteX18" fmla="*/ 8515897 w 8610600"/>
              <a:gd name="connsiteY18" fmla="*/ 802884 h 6858000"/>
              <a:gd name="connsiteX19" fmla="*/ 8499080 w 8610600"/>
              <a:gd name="connsiteY19" fmla="*/ 873779 h 6858000"/>
              <a:gd name="connsiteX20" fmla="*/ 8502364 w 8610600"/>
              <a:gd name="connsiteY20" fmla="*/ 909190 h 6858000"/>
              <a:gd name="connsiteX21" fmla="*/ 8502647 w 8610600"/>
              <a:gd name="connsiteY21" fmla="*/ 916509 h 6858000"/>
              <a:gd name="connsiteX22" fmla="*/ 8502497 w 8610600"/>
              <a:gd name="connsiteY22" fmla="*/ 916734 h 6858000"/>
              <a:gd name="connsiteX23" fmla="*/ 8502484 w 8610600"/>
              <a:gd name="connsiteY23" fmla="*/ 924614 h 6858000"/>
              <a:gd name="connsiteX24" fmla="*/ 8503161 w 8610600"/>
              <a:gd name="connsiteY24" fmla="*/ 929854 h 6858000"/>
              <a:gd name="connsiteX25" fmla="*/ 8493297 w 8610600"/>
              <a:gd name="connsiteY25" fmla="*/ 950930 h 6858000"/>
              <a:gd name="connsiteX26" fmla="*/ 8467788 w 8610600"/>
              <a:gd name="connsiteY26" fmla="*/ 1006353 h 6858000"/>
              <a:gd name="connsiteX27" fmla="*/ 8470264 w 8610600"/>
              <a:gd name="connsiteY27" fmla="*/ 1089843 h 6858000"/>
              <a:gd name="connsiteX28" fmla="*/ 8457932 w 8610600"/>
              <a:gd name="connsiteY28" fmla="*/ 1184489 h 6858000"/>
              <a:gd name="connsiteX29" fmla="*/ 8454377 w 8610600"/>
              <a:gd name="connsiteY29" fmla="*/ 1219182 h 6858000"/>
              <a:gd name="connsiteX30" fmla="*/ 8444024 w 8610600"/>
              <a:gd name="connsiteY30" fmla="*/ 1279149 h 6858000"/>
              <a:gd name="connsiteX31" fmla="*/ 8420131 w 8610600"/>
              <a:gd name="connsiteY31" fmla="*/ 1303644 h 6858000"/>
              <a:gd name="connsiteX32" fmla="*/ 8377466 w 8610600"/>
              <a:gd name="connsiteY32" fmla="*/ 1469771 h 6858000"/>
              <a:gd name="connsiteX33" fmla="*/ 8375689 w 8610600"/>
              <a:gd name="connsiteY33" fmla="*/ 1625767 h 6858000"/>
              <a:gd name="connsiteX34" fmla="*/ 8386254 w 8610600"/>
              <a:gd name="connsiteY34" fmla="*/ 1729104 h 6858000"/>
              <a:gd name="connsiteX35" fmla="*/ 8382809 w 8610600"/>
              <a:gd name="connsiteY35" fmla="*/ 1836640 h 6858000"/>
              <a:gd name="connsiteX36" fmla="*/ 8392136 w 8610600"/>
              <a:gd name="connsiteY36" fmla="*/ 1861022 h 6858000"/>
              <a:gd name="connsiteX37" fmla="*/ 8391622 w 8610600"/>
              <a:gd name="connsiteY37" fmla="*/ 1865707 h 6858000"/>
              <a:gd name="connsiteX38" fmla="*/ 8388105 w 8610600"/>
              <a:gd name="connsiteY38" fmla="*/ 1867491 h 6858000"/>
              <a:gd name="connsiteX39" fmla="*/ 8386230 w 8610600"/>
              <a:gd name="connsiteY39" fmla="*/ 1880015 h 6858000"/>
              <a:gd name="connsiteX40" fmla="*/ 8375913 w 8610600"/>
              <a:gd name="connsiteY40" fmla="*/ 1955736 h 6858000"/>
              <a:gd name="connsiteX41" fmla="*/ 8373416 w 8610600"/>
              <a:gd name="connsiteY41" fmla="*/ 1966870 h 6858000"/>
              <a:gd name="connsiteX42" fmla="*/ 8361268 w 8610600"/>
              <a:gd name="connsiteY42" fmla="*/ 2038443 h 6858000"/>
              <a:gd name="connsiteX43" fmla="*/ 8356342 w 8610600"/>
              <a:gd name="connsiteY43" fmla="*/ 2052927 h 6858000"/>
              <a:gd name="connsiteX44" fmla="*/ 8353270 w 8610600"/>
              <a:gd name="connsiteY44" fmla="*/ 2055294 h 6858000"/>
              <a:gd name="connsiteX45" fmla="*/ 8327953 w 8610600"/>
              <a:gd name="connsiteY45" fmla="*/ 2122394 h 6858000"/>
              <a:gd name="connsiteX46" fmla="*/ 8305583 w 8610600"/>
              <a:gd name="connsiteY46" fmla="*/ 2228867 h 6858000"/>
              <a:gd name="connsiteX47" fmla="*/ 8316608 w 8610600"/>
              <a:gd name="connsiteY47" fmla="*/ 2269483 h 6858000"/>
              <a:gd name="connsiteX48" fmla="*/ 8299090 w 8610600"/>
              <a:gd name="connsiteY48" fmla="*/ 2324587 h 6858000"/>
              <a:gd name="connsiteX49" fmla="*/ 8297856 w 8610600"/>
              <a:gd name="connsiteY49" fmla="*/ 2322482 h 6858000"/>
              <a:gd name="connsiteX50" fmla="*/ 8295802 w 8610600"/>
              <a:gd name="connsiteY50" fmla="*/ 2334856 h 6858000"/>
              <a:gd name="connsiteX51" fmla="*/ 8295804 w 8610600"/>
              <a:gd name="connsiteY51" fmla="*/ 2334956 h 6858000"/>
              <a:gd name="connsiteX52" fmla="*/ 8300531 w 8610600"/>
              <a:gd name="connsiteY52" fmla="*/ 2348961 h 6858000"/>
              <a:gd name="connsiteX53" fmla="*/ 8274995 w 8610600"/>
              <a:gd name="connsiteY53" fmla="*/ 2402492 h 6858000"/>
              <a:gd name="connsiteX54" fmla="*/ 8264675 w 8610600"/>
              <a:gd name="connsiteY54" fmla="*/ 2427566 h 6858000"/>
              <a:gd name="connsiteX55" fmla="*/ 8239406 w 8610600"/>
              <a:gd name="connsiteY55" fmla="*/ 2528061 h 6858000"/>
              <a:gd name="connsiteX56" fmla="*/ 8206291 w 8610600"/>
              <a:gd name="connsiteY56" fmla="*/ 2655637 h 6858000"/>
              <a:gd name="connsiteX57" fmla="*/ 8170606 w 8610600"/>
              <a:gd name="connsiteY57" fmla="*/ 2708859 h 6858000"/>
              <a:gd name="connsiteX58" fmla="*/ 8141466 w 8610600"/>
              <a:gd name="connsiteY58" fmla="*/ 2865687 h 6858000"/>
              <a:gd name="connsiteX59" fmla="*/ 8096904 w 8610600"/>
              <a:gd name="connsiteY59" fmla="*/ 2965112 h 6858000"/>
              <a:gd name="connsiteX60" fmla="*/ 8115916 w 8610600"/>
              <a:gd name="connsiteY60" fmla="*/ 3026894 h 6858000"/>
              <a:gd name="connsiteX61" fmla="*/ 8099595 w 8610600"/>
              <a:gd name="connsiteY61" fmla="*/ 3083342 h 6858000"/>
              <a:gd name="connsiteX62" fmla="*/ 8081684 w 8610600"/>
              <a:gd name="connsiteY62" fmla="*/ 3203130 h 6858000"/>
              <a:gd name="connsiteX63" fmla="*/ 8088744 w 8610600"/>
              <a:gd name="connsiteY63" fmla="*/ 3158367 h 6858000"/>
              <a:gd name="connsiteX64" fmla="*/ 8076295 w 8610600"/>
              <a:gd name="connsiteY64" fmla="*/ 3244108 h 6858000"/>
              <a:gd name="connsiteX65" fmla="*/ 8075772 w 8610600"/>
              <a:gd name="connsiteY65" fmla="*/ 3357380 h 6858000"/>
              <a:gd name="connsiteX66" fmla="*/ 8063352 w 8610600"/>
              <a:gd name="connsiteY66" fmla="*/ 3488755 h 6858000"/>
              <a:gd name="connsiteX67" fmla="*/ 8062888 w 8610600"/>
              <a:gd name="connsiteY67" fmla="*/ 3578244 h 6858000"/>
              <a:gd name="connsiteX68" fmla="*/ 8056877 w 8610600"/>
              <a:gd name="connsiteY68" fmla="*/ 3698548 h 6858000"/>
              <a:gd name="connsiteX69" fmla="*/ 8027025 w 8610600"/>
              <a:gd name="connsiteY69" fmla="*/ 3801631 h 6858000"/>
              <a:gd name="connsiteX70" fmla="*/ 8026361 w 8610600"/>
              <a:gd name="connsiteY70" fmla="*/ 3896300 h 6858000"/>
              <a:gd name="connsiteX71" fmla="*/ 8030392 w 8610600"/>
              <a:gd name="connsiteY71" fmla="*/ 3962814 h 6858000"/>
              <a:gd name="connsiteX72" fmla="*/ 8028826 w 8610600"/>
              <a:gd name="connsiteY72" fmla="*/ 4154774 h 6858000"/>
              <a:gd name="connsiteX73" fmla="*/ 8024200 w 8610600"/>
              <a:gd name="connsiteY73" fmla="*/ 4369005 h 6858000"/>
              <a:gd name="connsiteX74" fmla="*/ 8097630 w 8610600"/>
              <a:gd name="connsiteY74" fmla="*/ 4640858 h 6858000"/>
              <a:gd name="connsiteX75" fmla="*/ 8194802 w 8610600"/>
              <a:gd name="connsiteY75" fmla="*/ 4929776 h 6858000"/>
              <a:gd name="connsiteX76" fmla="*/ 8231665 w 8610600"/>
              <a:gd name="connsiteY76" fmla="*/ 5053605 h 6858000"/>
              <a:gd name="connsiteX77" fmla="*/ 8256882 w 8610600"/>
              <a:gd name="connsiteY77" fmla="*/ 5168190 h 6858000"/>
              <a:gd name="connsiteX78" fmla="*/ 8294519 w 8610600"/>
              <a:gd name="connsiteY78" fmla="*/ 5286225 h 6858000"/>
              <a:gd name="connsiteX79" fmla="*/ 8311271 w 8610600"/>
              <a:gd name="connsiteY79" fmla="*/ 5330764 h 6858000"/>
              <a:gd name="connsiteX80" fmla="*/ 8328932 w 8610600"/>
              <a:gd name="connsiteY80" fmla="*/ 5435594 h 6858000"/>
              <a:gd name="connsiteX81" fmla="*/ 8337534 w 8610600"/>
              <a:gd name="connsiteY81" fmla="*/ 5513385 h 6858000"/>
              <a:gd name="connsiteX82" fmla="*/ 8477892 w 8610600"/>
              <a:gd name="connsiteY82" fmla="*/ 5808270 h 6858000"/>
              <a:gd name="connsiteX83" fmla="*/ 8485100 w 8610600"/>
              <a:gd name="connsiteY83" fmla="*/ 5897625 h 6858000"/>
              <a:gd name="connsiteX84" fmla="*/ 8527231 w 8610600"/>
              <a:gd name="connsiteY84" fmla="*/ 5977067 h 6858000"/>
              <a:gd name="connsiteX85" fmla="*/ 8531573 w 8610600"/>
              <a:gd name="connsiteY85" fmla="*/ 6026008 h 6858000"/>
              <a:gd name="connsiteX86" fmla="*/ 8572258 w 8610600"/>
              <a:gd name="connsiteY86" fmla="*/ 6089565 h 6858000"/>
              <a:gd name="connsiteX87" fmla="*/ 8567459 w 8610600"/>
              <a:gd name="connsiteY87" fmla="*/ 6133549 h 6858000"/>
              <a:gd name="connsiteX88" fmla="*/ 8572487 w 8610600"/>
              <a:gd name="connsiteY88" fmla="*/ 6171697 h 6858000"/>
              <a:gd name="connsiteX89" fmla="*/ 8585028 w 8610600"/>
              <a:gd name="connsiteY89" fmla="*/ 6214994 h 6858000"/>
              <a:gd name="connsiteX90" fmla="*/ 8587844 w 8610600"/>
              <a:gd name="connsiteY90" fmla="*/ 6282580 h 6858000"/>
              <a:gd name="connsiteX91" fmla="*/ 8590788 w 8610600"/>
              <a:gd name="connsiteY91" fmla="*/ 6291289 h 6858000"/>
              <a:gd name="connsiteX92" fmla="*/ 8584009 w 8610600"/>
              <a:gd name="connsiteY92" fmla="*/ 6305854 h 6858000"/>
              <a:gd name="connsiteX93" fmla="*/ 8577023 w 8610600"/>
              <a:gd name="connsiteY93" fmla="*/ 6362245 h 6858000"/>
              <a:gd name="connsiteX94" fmla="*/ 8583456 w 8610600"/>
              <a:gd name="connsiteY94" fmla="*/ 6465251 h 6858000"/>
              <a:gd name="connsiteX95" fmla="*/ 8588144 w 8610600"/>
              <a:gd name="connsiteY95" fmla="*/ 6488384 h 6858000"/>
              <a:gd name="connsiteX96" fmla="*/ 8595301 w 8610600"/>
              <a:gd name="connsiteY96" fmla="*/ 6537936 h 6858000"/>
              <a:gd name="connsiteX97" fmla="*/ 8604171 w 8610600"/>
              <a:gd name="connsiteY97" fmla="*/ 6568667 h 6858000"/>
              <a:gd name="connsiteX98" fmla="*/ 8600468 w 8610600"/>
              <a:gd name="connsiteY98" fmla="*/ 6578572 h 6858000"/>
              <a:gd name="connsiteX99" fmla="*/ 8599330 w 8610600"/>
              <a:gd name="connsiteY99" fmla="*/ 6599610 h 6858000"/>
              <a:gd name="connsiteX100" fmla="*/ 8605180 w 8610600"/>
              <a:gd name="connsiteY100" fmla="*/ 6700259 h 6858000"/>
              <a:gd name="connsiteX101" fmla="*/ 8609455 w 8610600"/>
              <a:gd name="connsiteY101" fmla="*/ 6717018 h 6858000"/>
              <a:gd name="connsiteX102" fmla="*/ 8592730 w 8610600"/>
              <a:gd name="connsiteY102" fmla="*/ 6808831 h 6858000"/>
              <a:gd name="connsiteX103" fmla="*/ 8588381 w 8610600"/>
              <a:gd name="connsiteY103" fmla="*/ 6831503 h 6858000"/>
              <a:gd name="connsiteX104" fmla="*/ 8583079 w 8610600"/>
              <a:gd name="connsiteY104" fmla="*/ 6858000 h 6858000"/>
              <a:gd name="connsiteX105" fmla="*/ 2373086 w 8610600"/>
              <a:gd name="connsiteY105" fmla="*/ 6858000 h 6858000"/>
              <a:gd name="connsiteX106" fmla="*/ 1535044 w 8610600"/>
              <a:gd name="connsiteY106" fmla="*/ 6858000 h 6858000"/>
              <a:gd name="connsiteX107" fmla="*/ 0 w 8610600"/>
              <a:gd name="connsiteY10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8610600" h="6858000">
                <a:moveTo>
                  <a:pt x="0" y="0"/>
                </a:moveTo>
                <a:lnTo>
                  <a:pt x="1535044" y="0"/>
                </a:lnTo>
                <a:lnTo>
                  <a:pt x="2373086" y="0"/>
                </a:lnTo>
                <a:lnTo>
                  <a:pt x="8487643" y="0"/>
                </a:lnTo>
                <a:lnTo>
                  <a:pt x="8486392" y="5613"/>
                </a:lnTo>
                <a:cubicBezTo>
                  <a:pt x="8502917" y="4104"/>
                  <a:pt x="8480064" y="60821"/>
                  <a:pt x="8494707" y="48232"/>
                </a:cubicBezTo>
                <a:cubicBezTo>
                  <a:pt x="8491733" y="83792"/>
                  <a:pt x="8506451" y="62480"/>
                  <a:pt x="8490547" y="99466"/>
                </a:cubicBezTo>
                <a:cubicBezTo>
                  <a:pt x="8497129" y="159903"/>
                  <a:pt x="8497108" y="185388"/>
                  <a:pt x="8495090" y="221356"/>
                </a:cubicBezTo>
                <a:cubicBezTo>
                  <a:pt x="8493616" y="272169"/>
                  <a:pt x="8473181" y="322843"/>
                  <a:pt x="8470481" y="365074"/>
                </a:cubicBezTo>
                <a:cubicBezTo>
                  <a:pt x="8478262" y="416105"/>
                  <a:pt x="8479357" y="454376"/>
                  <a:pt x="8478890" y="474744"/>
                </a:cubicBezTo>
                <a:cubicBezTo>
                  <a:pt x="8476809" y="527589"/>
                  <a:pt x="8498302" y="529068"/>
                  <a:pt x="8486231" y="579854"/>
                </a:cubicBezTo>
                <a:cubicBezTo>
                  <a:pt x="8488491" y="582661"/>
                  <a:pt x="8485879" y="628924"/>
                  <a:pt x="8487250" y="633205"/>
                </a:cubicBezTo>
                <a:lnTo>
                  <a:pt x="8509388" y="697180"/>
                </a:lnTo>
                <a:lnTo>
                  <a:pt x="8508827" y="699275"/>
                </a:lnTo>
                <a:cubicBezTo>
                  <a:pt x="8507784" y="708036"/>
                  <a:pt x="8508308" y="713025"/>
                  <a:pt x="8509526" y="716330"/>
                </a:cubicBezTo>
                <a:lnTo>
                  <a:pt x="8511528" y="719204"/>
                </a:lnTo>
                <a:lnTo>
                  <a:pt x="8518678" y="791119"/>
                </a:lnTo>
                <a:lnTo>
                  <a:pt x="8518026" y="791911"/>
                </a:lnTo>
                <a:cubicBezTo>
                  <a:pt x="8516641" y="794456"/>
                  <a:pt x="8515756" y="797795"/>
                  <a:pt x="8515897" y="802884"/>
                </a:cubicBezTo>
                <a:cubicBezTo>
                  <a:pt x="8512739" y="816529"/>
                  <a:pt x="8501335" y="856061"/>
                  <a:pt x="8499080" y="873779"/>
                </a:cubicBezTo>
                <a:cubicBezTo>
                  <a:pt x="8500419" y="885035"/>
                  <a:pt x="8501543" y="896912"/>
                  <a:pt x="8502364" y="909190"/>
                </a:cubicBezTo>
                <a:cubicBezTo>
                  <a:pt x="8502458" y="911630"/>
                  <a:pt x="8502553" y="914069"/>
                  <a:pt x="8502647" y="916509"/>
                </a:cubicBezTo>
                <a:lnTo>
                  <a:pt x="8502497" y="916734"/>
                </a:lnTo>
                <a:cubicBezTo>
                  <a:pt x="8502225" y="918496"/>
                  <a:pt x="8502192" y="920966"/>
                  <a:pt x="8502484" y="924614"/>
                </a:cubicBezTo>
                <a:lnTo>
                  <a:pt x="8503161" y="929854"/>
                </a:lnTo>
                <a:lnTo>
                  <a:pt x="8493297" y="950930"/>
                </a:lnTo>
                <a:lnTo>
                  <a:pt x="8467788" y="1006353"/>
                </a:lnTo>
                <a:cubicBezTo>
                  <a:pt x="8463329" y="1043811"/>
                  <a:pt x="8466659" y="1051749"/>
                  <a:pt x="8470264" y="1089843"/>
                </a:cubicBezTo>
                <a:cubicBezTo>
                  <a:pt x="8466043" y="1124892"/>
                  <a:pt x="8458069" y="1153224"/>
                  <a:pt x="8457932" y="1184489"/>
                </a:cubicBezTo>
                <a:cubicBezTo>
                  <a:pt x="8453033" y="1194927"/>
                  <a:pt x="8450322" y="1205659"/>
                  <a:pt x="8454377" y="1219182"/>
                </a:cubicBezTo>
                <a:cubicBezTo>
                  <a:pt x="8448920" y="1251182"/>
                  <a:pt x="8440460" y="1255592"/>
                  <a:pt x="8444024" y="1279149"/>
                </a:cubicBezTo>
                <a:lnTo>
                  <a:pt x="8420131" y="1303644"/>
                </a:lnTo>
                <a:lnTo>
                  <a:pt x="8377466" y="1469771"/>
                </a:lnTo>
                <a:cubicBezTo>
                  <a:pt x="8376874" y="1521770"/>
                  <a:pt x="8376281" y="1573768"/>
                  <a:pt x="8375689" y="1625767"/>
                </a:cubicBezTo>
                <a:cubicBezTo>
                  <a:pt x="8373953" y="1650070"/>
                  <a:pt x="8390183" y="1703492"/>
                  <a:pt x="8386254" y="1729104"/>
                </a:cubicBezTo>
                <a:cubicBezTo>
                  <a:pt x="8370897" y="1739732"/>
                  <a:pt x="8373715" y="1798853"/>
                  <a:pt x="8382809" y="1836640"/>
                </a:cubicBezTo>
                <a:lnTo>
                  <a:pt x="8392136" y="1861022"/>
                </a:lnTo>
                <a:cubicBezTo>
                  <a:pt x="8391965" y="1862584"/>
                  <a:pt x="8391793" y="1864145"/>
                  <a:pt x="8391622" y="1865707"/>
                </a:cubicBezTo>
                <a:lnTo>
                  <a:pt x="8388105" y="1867491"/>
                </a:lnTo>
                <a:cubicBezTo>
                  <a:pt x="8386952" y="1870253"/>
                  <a:pt x="8386393" y="1874645"/>
                  <a:pt x="8386230" y="1880015"/>
                </a:cubicBezTo>
                <a:cubicBezTo>
                  <a:pt x="8384198" y="1894723"/>
                  <a:pt x="8378049" y="1941260"/>
                  <a:pt x="8375913" y="1955736"/>
                </a:cubicBezTo>
                <a:lnTo>
                  <a:pt x="8373416" y="1966870"/>
                </a:lnTo>
                <a:lnTo>
                  <a:pt x="8361268" y="2038443"/>
                </a:lnTo>
                <a:lnTo>
                  <a:pt x="8356342" y="2052927"/>
                </a:lnTo>
                <a:lnTo>
                  <a:pt x="8353270" y="2055294"/>
                </a:lnTo>
                <a:cubicBezTo>
                  <a:pt x="8351343" y="2065937"/>
                  <a:pt x="8330942" y="2105683"/>
                  <a:pt x="8327953" y="2122394"/>
                </a:cubicBezTo>
                <a:cubicBezTo>
                  <a:pt x="8322810" y="2152258"/>
                  <a:pt x="8310279" y="2203417"/>
                  <a:pt x="8305583" y="2228867"/>
                </a:cubicBezTo>
                <a:lnTo>
                  <a:pt x="8316608" y="2269483"/>
                </a:lnTo>
                <a:lnTo>
                  <a:pt x="8299090" y="2324587"/>
                </a:lnTo>
                <a:lnTo>
                  <a:pt x="8297856" y="2322482"/>
                </a:lnTo>
                <a:cubicBezTo>
                  <a:pt x="8296083" y="2321537"/>
                  <a:pt x="8295719" y="2326840"/>
                  <a:pt x="8295802" y="2334856"/>
                </a:cubicBezTo>
                <a:cubicBezTo>
                  <a:pt x="8295803" y="2334891"/>
                  <a:pt x="8295803" y="2334923"/>
                  <a:pt x="8295804" y="2334956"/>
                </a:cubicBezTo>
                <a:lnTo>
                  <a:pt x="8300531" y="2348961"/>
                </a:lnTo>
                <a:cubicBezTo>
                  <a:pt x="8293863" y="2362457"/>
                  <a:pt x="8273364" y="2382275"/>
                  <a:pt x="8274995" y="2402492"/>
                </a:cubicBezTo>
                <a:cubicBezTo>
                  <a:pt x="8269140" y="2396031"/>
                  <a:pt x="8271749" y="2424635"/>
                  <a:pt x="8264675" y="2427566"/>
                </a:cubicBezTo>
                <a:cubicBezTo>
                  <a:pt x="8258744" y="2448494"/>
                  <a:pt x="8251942" y="2489114"/>
                  <a:pt x="8239406" y="2528061"/>
                </a:cubicBezTo>
                <a:lnTo>
                  <a:pt x="8206291" y="2655637"/>
                </a:lnTo>
                <a:cubicBezTo>
                  <a:pt x="8195901" y="2680303"/>
                  <a:pt x="8191353" y="2693735"/>
                  <a:pt x="8170606" y="2708859"/>
                </a:cubicBezTo>
                <a:cubicBezTo>
                  <a:pt x="8161970" y="2760346"/>
                  <a:pt x="8141985" y="2814372"/>
                  <a:pt x="8141466" y="2865687"/>
                </a:cubicBezTo>
                <a:cubicBezTo>
                  <a:pt x="8127062" y="2921739"/>
                  <a:pt x="8110718" y="2916617"/>
                  <a:pt x="8096904" y="2965112"/>
                </a:cubicBezTo>
                <a:cubicBezTo>
                  <a:pt x="8097631" y="2985706"/>
                  <a:pt x="8115189" y="3006300"/>
                  <a:pt x="8115916" y="3026894"/>
                </a:cubicBezTo>
                <a:cubicBezTo>
                  <a:pt x="8113114" y="3032718"/>
                  <a:pt x="8099403" y="3079822"/>
                  <a:pt x="8099595" y="3083342"/>
                </a:cubicBezTo>
                <a:lnTo>
                  <a:pt x="8081684" y="3203130"/>
                </a:lnTo>
                <a:lnTo>
                  <a:pt x="8088744" y="3158367"/>
                </a:lnTo>
                <a:cubicBezTo>
                  <a:pt x="8090844" y="3174970"/>
                  <a:pt x="8074195" y="3227505"/>
                  <a:pt x="8076295" y="3244108"/>
                </a:cubicBezTo>
                <a:cubicBezTo>
                  <a:pt x="8077627" y="3265714"/>
                  <a:pt x="8076519" y="3338029"/>
                  <a:pt x="8075772" y="3357380"/>
                </a:cubicBezTo>
                <a:cubicBezTo>
                  <a:pt x="8075905" y="3425248"/>
                  <a:pt x="8064307" y="3454986"/>
                  <a:pt x="8063352" y="3488755"/>
                </a:cubicBezTo>
                <a:cubicBezTo>
                  <a:pt x="8063536" y="3509690"/>
                  <a:pt x="8061478" y="3567863"/>
                  <a:pt x="8062888" y="3578244"/>
                </a:cubicBezTo>
                <a:cubicBezTo>
                  <a:pt x="8057949" y="3606695"/>
                  <a:pt x="8061753" y="3646338"/>
                  <a:pt x="8056877" y="3698548"/>
                </a:cubicBezTo>
                <a:cubicBezTo>
                  <a:pt x="8053888" y="3730571"/>
                  <a:pt x="8032111" y="3768672"/>
                  <a:pt x="8027025" y="3801631"/>
                </a:cubicBezTo>
                <a:cubicBezTo>
                  <a:pt x="8021940" y="3834591"/>
                  <a:pt x="8028788" y="3864229"/>
                  <a:pt x="8026361" y="3896300"/>
                </a:cubicBezTo>
                <a:cubicBezTo>
                  <a:pt x="8027768" y="3904085"/>
                  <a:pt x="8029107" y="3953185"/>
                  <a:pt x="8030392" y="3962814"/>
                </a:cubicBezTo>
                <a:cubicBezTo>
                  <a:pt x="8052908" y="4072911"/>
                  <a:pt x="8008866" y="4083353"/>
                  <a:pt x="8028826" y="4154774"/>
                </a:cubicBezTo>
                <a:cubicBezTo>
                  <a:pt x="7989641" y="4300206"/>
                  <a:pt x="8030000" y="4278616"/>
                  <a:pt x="8024200" y="4369005"/>
                </a:cubicBezTo>
                <a:cubicBezTo>
                  <a:pt x="8034874" y="4543081"/>
                  <a:pt x="8083419" y="4519601"/>
                  <a:pt x="8097630" y="4640858"/>
                </a:cubicBezTo>
                <a:cubicBezTo>
                  <a:pt x="8093960" y="4703608"/>
                  <a:pt x="8188694" y="4899871"/>
                  <a:pt x="8194802" y="4929776"/>
                </a:cubicBezTo>
                <a:cubicBezTo>
                  <a:pt x="8200931" y="4953985"/>
                  <a:pt x="8209964" y="4986371"/>
                  <a:pt x="8231665" y="5053605"/>
                </a:cubicBezTo>
                <a:cubicBezTo>
                  <a:pt x="8232778" y="5089919"/>
                  <a:pt x="8260239" y="5065038"/>
                  <a:pt x="8256882" y="5168190"/>
                </a:cubicBezTo>
                <a:cubicBezTo>
                  <a:pt x="8272651" y="5227900"/>
                  <a:pt x="8281223" y="5237525"/>
                  <a:pt x="8294519" y="5286225"/>
                </a:cubicBezTo>
                <a:cubicBezTo>
                  <a:pt x="8302798" y="5302470"/>
                  <a:pt x="8290903" y="5319791"/>
                  <a:pt x="8311271" y="5330764"/>
                </a:cubicBezTo>
                <a:cubicBezTo>
                  <a:pt x="8328796" y="5403362"/>
                  <a:pt x="8299246" y="5356248"/>
                  <a:pt x="8328932" y="5435594"/>
                </a:cubicBezTo>
                <a:cubicBezTo>
                  <a:pt x="8335481" y="5469032"/>
                  <a:pt x="8313112" y="5479967"/>
                  <a:pt x="8337534" y="5513385"/>
                </a:cubicBezTo>
                <a:cubicBezTo>
                  <a:pt x="8358905" y="5632371"/>
                  <a:pt x="8434639" y="5672084"/>
                  <a:pt x="8477892" y="5808270"/>
                </a:cubicBezTo>
                <a:cubicBezTo>
                  <a:pt x="8489881" y="5836124"/>
                  <a:pt x="8477398" y="5869338"/>
                  <a:pt x="8485100" y="5897625"/>
                </a:cubicBezTo>
                <a:cubicBezTo>
                  <a:pt x="8495187" y="5941996"/>
                  <a:pt x="8503727" y="5933822"/>
                  <a:pt x="8527231" y="5977067"/>
                </a:cubicBezTo>
                <a:cubicBezTo>
                  <a:pt x="8522865" y="5989371"/>
                  <a:pt x="8526724" y="6016537"/>
                  <a:pt x="8531573" y="6026008"/>
                </a:cubicBezTo>
                <a:cubicBezTo>
                  <a:pt x="8536064" y="6048020"/>
                  <a:pt x="8559871" y="6075987"/>
                  <a:pt x="8572258" y="6089565"/>
                </a:cubicBezTo>
                <a:cubicBezTo>
                  <a:pt x="8564108" y="6093667"/>
                  <a:pt x="8577034" y="6135454"/>
                  <a:pt x="8567459" y="6133549"/>
                </a:cubicBezTo>
                <a:cubicBezTo>
                  <a:pt x="8563329" y="6155668"/>
                  <a:pt x="8575753" y="6150657"/>
                  <a:pt x="8572487" y="6171697"/>
                </a:cubicBezTo>
                <a:cubicBezTo>
                  <a:pt x="8575415" y="6185271"/>
                  <a:pt x="8582469" y="6196514"/>
                  <a:pt x="8585028" y="6214994"/>
                </a:cubicBezTo>
                <a:cubicBezTo>
                  <a:pt x="8593298" y="6233522"/>
                  <a:pt x="8586278" y="6246586"/>
                  <a:pt x="8587844" y="6282580"/>
                </a:cubicBezTo>
                <a:lnTo>
                  <a:pt x="8590788" y="6291289"/>
                </a:lnTo>
                <a:lnTo>
                  <a:pt x="8584009" y="6305854"/>
                </a:lnTo>
                <a:cubicBezTo>
                  <a:pt x="8581364" y="6313584"/>
                  <a:pt x="8575590" y="6351750"/>
                  <a:pt x="8577023" y="6362245"/>
                </a:cubicBezTo>
                <a:cubicBezTo>
                  <a:pt x="8576930" y="6388810"/>
                  <a:pt x="8582323" y="6439315"/>
                  <a:pt x="8583456" y="6465251"/>
                </a:cubicBezTo>
                <a:cubicBezTo>
                  <a:pt x="8585213" y="6471282"/>
                  <a:pt x="8593361" y="6482656"/>
                  <a:pt x="8588144" y="6488384"/>
                </a:cubicBezTo>
                <a:cubicBezTo>
                  <a:pt x="8589616" y="6505795"/>
                  <a:pt x="8592028" y="6522441"/>
                  <a:pt x="8595301" y="6537936"/>
                </a:cubicBezTo>
                <a:lnTo>
                  <a:pt x="8604171" y="6568667"/>
                </a:lnTo>
                <a:lnTo>
                  <a:pt x="8600468" y="6578572"/>
                </a:lnTo>
                <a:cubicBezTo>
                  <a:pt x="8598724" y="6584968"/>
                  <a:pt x="8597912" y="6591876"/>
                  <a:pt x="8599330" y="6599610"/>
                </a:cubicBezTo>
                <a:cubicBezTo>
                  <a:pt x="8600116" y="6619892"/>
                  <a:pt x="8603491" y="6680692"/>
                  <a:pt x="8605180" y="6700259"/>
                </a:cubicBezTo>
                <a:cubicBezTo>
                  <a:pt x="8606696" y="6704529"/>
                  <a:pt x="8613198" y="6711658"/>
                  <a:pt x="8609455" y="6717018"/>
                </a:cubicBezTo>
                <a:lnTo>
                  <a:pt x="8592730" y="6808831"/>
                </a:lnTo>
                <a:cubicBezTo>
                  <a:pt x="8592482" y="6811055"/>
                  <a:pt x="8590764" y="6819694"/>
                  <a:pt x="8588381" y="6831503"/>
                </a:cubicBezTo>
                <a:lnTo>
                  <a:pt x="8583079" y="6858000"/>
                </a:lnTo>
                <a:lnTo>
                  <a:pt x="2373086" y="6858000"/>
                </a:lnTo>
                <a:lnTo>
                  <a:pt x="1535044" y="6858000"/>
                </a:lnTo>
                <a:lnTo>
                  <a:pt x="0" y="685800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C9CFDE8-B87F-618C-135D-A3273EC7A1EC}"/>
              </a:ext>
            </a:extLst>
          </p:cNvPr>
          <p:cNvSpPr>
            <a:spLocks noGrp="1"/>
          </p:cNvSpPr>
          <p:nvPr>
            <p:ph type="ctrTitle"/>
          </p:nvPr>
        </p:nvSpPr>
        <p:spPr>
          <a:xfrm>
            <a:off x="1169126" y="876683"/>
            <a:ext cx="4698274" cy="2971985"/>
          </a:xfrm>
        </p:spPr>
        <p:txBody>
          <a:bodyPr anchor="b">
            <a:normAutofit/>
          </a:bodyPr>
          <a:lstStyle/>
          <a:p>
            <a:r>
              <a:rPr lang="en-GB" sz="4400" dirty="0">
                <a:solidFill>
                  <a:schemeClr val="tx1">
                    <a:lumMod val="85000"/>
                    <a:lumOff val="15000"/>
                  </a:schemeClr>
                </a:solidFill>
              </a:rPr>
              <a:t>Servant Leadership and SVP feast day</a:t>
            </a:r>
          </a:p>
        </p:txBody>
      </p:sp>
      <p:sp>
        <p:nvSpPr>
          <p:cNvPr id="3" name="Subtitle 2">
            <a:extLst>
              <a:ext uri="{FF2B5EF4-FFF2-40B4-BE49-F238E27FC236}">
                <a16:creationId xmlns:a16="http://schemas.microsoft.com/office/drawing/2014/main" id="{557B0D71-C596-739D-D178-B7632507462E}"/>
              </a:ext>
            </a:extLst>
          </p:cNvPr>
          <p:cNvSpPr>
            <a:spLocks noGrp="1"/>
          </p:cNvSpPr>
          <p:nvPr>
            <p:ph type="subTitle" idx="1"/>
          </p:nvPr>
        </p:nvSpPr>
        <p:spPr>
          <a:xfrm>
            <a:off x="1614540" y="4149003"/>
            <a:ext cx="3724988" cy="1448432"/>
          </a:xfrm>
        </p:spPr>
        <p:txBody>
          <a:bodyPr anchor="t">
            <a:normAutofit/>
          </a:bodyPr>
          <a:lstStyle/>
          <a:p>
            <a:r>
              <a:rPr lang="en-GB" sz="1800">
                <a:solidFill>
                  <a:schemeClr val="tx1">
                    <a:lumMod val="85000"/>
                    <a:lumOff val="15000"/>
                  </a:schemeClr>
                </a:solidFill>
              </a:rPr>
              <a:t>Presented by the Head Boy Team</a:t>
            </a:r>
          </a:p>
        </p:txBody>
      </p:sp>
      <p:sp>
        <p:nvSpPr>
          <p:cNvPr id="14" name="Freeform: Shape 13">
            <a:extLst>
              <a:ext uri="{FF2B5EF4-FFF2-40B4-BE49-F238E27FC236}">
                <a16:creationId xmlns:a16="http://schemas.microsoft.com/office/drawing/2014/main" id="{396FBCF7-CB71-4DAC-BA2A-0B8AB5CA6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2543" y="667130"/>
            <a:ext cx="4154690" cy="2741597"/>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F4D8FD4-B98A-4959-B959-AF1A7FABB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2543" y="3547484"/>
            <a:ext cx="4154690" cy="2741597"/>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381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Rectangle 6">
            <a:extLst>
              <a:ext uri="{FF2B5EF4-FFF2-40B4-BE49-F238E27FC236}">
                <a16:creationId xmlns:a16="http://schemas.microsoft.com/office/drawing/2014/main" id="{4838DD45-2819-4E1F-8A20-C584ABCC1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60777" y="3259024"/>
            <a:ext cx="1027015" cy="361496"/>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F4C5580D-62B9-E36A-AF9E-851599425E51}"/>
              </a:ext>
            </a:extLst>
          </p:cNvPr>
          <p:cNvPicPr>
            <a:picLocks noChangeAspect="1"/>
          </p:cNvPicPr>
          <p:nvPr/>
        </p:nvPicPr>
        <p:blipFill>
          <a:blip r:embed="rId2"/>
          <a:stretch>
            <a:fillRect/>
          </a:stretch>
        </p:blipFill>
        <p:spPr>
          <a:xfrm>
            <a:off x="7529165" y="1029162"/>
            <a:ext cx="3602736" cy="2017532"/>
          </a:xfrm>
          <a:prstGeom prst="rect">
            <a:avLst/>
          </a:prstGeom>
        </p:spPr>
      </p:pic>
      <p:pic>
        <p:nvPicPr>
          <p:cNvPr id="7" name="Picture 6">
            <a:extLst>
              <a:ext uri="{FF2B5EF4-FFF2-40B4-BE49-F238E27FC236}">
                <a16:creationId xmlns:a16="http://schemas.microsoft.com/office/drawing/2014/main" id="{D1AC5B85-5712-763F-1A16-FD6AFC679099}"/>
              </a:ext>
            </a:extLst>
          </p:cNvPr>
          <p:cNvPicPr>
            <a:picLocks noChangeAspect="1"/>
          </p:cNvPicPr>
          <p:nvPr/>
        </p:nvPicPr>
        <p:blipFill>
          <a:blip r:embed="rId3"/>
          <a:srcRect r="3035"/>
          <a:stretch/>
        </p:blipFill>
        <p:spPr>
          <a:xfrm>
            <a:off x="8404111" y="3975943"/>
            <a:ext cx="1940346" cy="1794552"/>
          </a:xfrm>
          <a:prstGeom prst="rect">
            <a:avLst/>
          </a:prstGeom>
        </p:spPr>
      </p:pic>
    </p:spTree>
    <p:extLst>
      <p:ext uri="{BB962C8B-B14F-4D97-AF65-F5344CB8AC3E}">
        <p14:creationId xmlns:p14="http://schemas.microsoft.com/office/powerpoint/2010/main" val="3422016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8533DB-EEEA-E2D9-C56D-6CF498DC1457}"/>
              </a:ext>
            </a:extLst>
          </p:cNvPr>
          <p:cNvSpPr>
            <a:spLocks noGrp="1"/>
          </p:cNvSpPr>
          <p:nvPr>
            <p:ph type="title"/>
          </p:nvPr>
        </p:nvSpPr>
        <p:spPr>
          <a:xfrm>
            <a:off x="841248" y="256032"/>
            <a:ext cx="10506456" cy="1014984"/>
          </a:xfrm>
        </p:spPr>
        <p:txBody>
          <a:bodyPr anchor="b">
            <a:normAutofit/>
          </a:bodyPr>
          <a:lstStyle/>
          <a:p>
            <a:r>
              <a:rPr lang="en-GB" dirty="0"/>
              <a:t>What is Servant Leadership</a:t>
            </a:r>
            <a:endParaRPr lang="en-GB"/>
          </a:p>
        </p:txBody>
      </p:sp>
      <p:sp>
        <p:nvSpPr>
          <p:cNvPr id="22" name="Rectangle 21">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4" name="Rectangle 23">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6" name="Content Placeholder 2">
            <a:extLst>
              <a:ext uri="{FF2B5EF4-FFF2-40B4-BE49-F238E27FC236}">
                <a16:creationId xmlns:a16="http://schemas.microsoft.com/office/drawing/2014/main" id="{7B063217-DD10-D2FE-224A-E0146233A1D7}"/>
              </a:ext>
            </a:extLst>
          </p:cNvPr>
          <p:cNvGraphicFramePr>
            <a:graphicFrameLocks noGrp="1"/>
          </p:cNvGraphicFramePr>
          <p:nvPr>
            <p:ph idx="1"/>
            <p:extLst>
              <p:ext uri="{D42A27DB-BD31-4B8C-83A1-F6EECF244321}">
                <p14:modId xmlns:p14="http://schemas.microsoft.com/office/powerpoint/2010/main" val="1584529351"/>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774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a:extLst>
              <a:ext uri="{FF2B5EF4-FFF2-40B4-BE49-F238E27FC236}">
                <a16:creationId xmlns:a16="http://schemas.microsoft.com/office/drawing/2014/main" id="{F3244709-CD28-2C54-4A90-685E0388D3CB}"/>
              </a:ext>
            </a:extLst>
          </p:cNvPr>
          <p:cNvPicPr>
            <a:picLocks noChangeAspect="1"/>
          </p:cNvPicPr>
          <p:nvPr/>
        </p:nvPicPr>
        <p:blipFill>
          <a:blip r:embed="rId2"/>
          <a:srcRect t="5418" r="1" b="12803"/>
          <a:stretch/>
        </p:blipFill>
        <p:spPr>
          <a:xfrm>
            <a:off x="196850" y="173518"/>
            <a:ext cx="11798300" cy="6512763"/>
          </a:xfrm>
          <a:prstGeom prst="rect">
            <a:avLst/>
          </a:prstGeom>
        </p:spPr>
      </p:pic>
    </p:spTree>
    <p:extLst>
      <p:ext uri="{BB962C8B-B14F-4D97-AF65-F5344CB8AC3E}">
        <p14:creationId xmlns:p14="http://schemas.microsoft.com/office/powerpoint/2010/main" val="686173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C07580-9335-B487-4C53-D4138E7369E5}"/>
              </a:ext>
            </a:extLst>
          </p:cNvPr>
          <p:cNvSpPr>
            <a:spLocks noGrp="1"/>
          </p:cNvSpPr>
          <p:nvPr>
            <p:ph type="title"/>
          </p:nvPr>
        </p:nvSpPr>
        <p:spPr>
          <a:xfrm>
            <a:off x="841248" y="256032"/>
            <a:ext cx="10506456" cy="1014984"/>
          </a:xfrm>
        </p:spPr>
        <p:txBody>
          <a:bodyPr anchor="b">
            <a:normAutofit/>
          </a:bodyPr>
          <a:lstStyle/>
          <a:p>
            <a:r>
              <a:rPr lang="en-GB" dirty="0"/>
              <a:t>Key Takeaways - </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74C25DA5-1A63-B06D-5DDB-0233D7BBED71}"/>
              </a:ext>
            </a:extLst>
          </p:cNvPr>
          <p:cNvGraphicFramePr>
            <a:graphicFrameLocks noGrp="1"/>
          </p:cNvGraphicFramePr>
          <p:nvPr>
            <p:ph idx="1"/>
            <p:extLst>
              <p:ext uri="{D42A27DB-BD31-4B8C-83A1-F6EECF244321}">
                <p14:modId xmlns:p14="http://schemas.microsoft.com/office/powerpoint/2010/main" val="2326077136"/>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5611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C0CCF94-9536-4A63-8FF2-E37827C92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C970655A-F4C2-4D7E-BAB6-D3BFC5CAE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8174"/>
            <a:ext cx="12192000" cy="4939827"/>
          </a:xfrm>
          <a:custGeom>
            <a:avLst/>
            <a:gdLst>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499101 w 12192000"/>
              <a:gd name="connsiteY144" fmla="*/ 232983 h 4939827"/>
              <a:gd name="connsiteX145" fmla="*/ 4558432 w 12192000"/>
              <a:gd name="connsiteY145" fmla="*/ 269194 h 4939827"/>
              <a:gd name="connsiteX146" fmla="*/ 4635061 w 12192000"/>
              <a:gd name="connsiteY146" fmla="*/ 280682 h 4939827"/>
              <a:gd name="connsiteX147" fmla="*/ 4680829 w 12192000"/>
              <a:gd name="connsiteY147" fmla="*/ 287953 h 4939827"/>
              <a:gd name="connsiteX148" fmla="*/ 4807427 w 12192000"/>
              <a:gd name="connsiteY148" fmla="*/ 276835 h 4939827"/>
              <a:gd name="connsiteX149" fmla="*/ 5028933 w 12192000"/>
              <a:gd name="connsiteY149" fmla="*/ 183887 h 4939827"/>
              <a:gd name="connsiteX150" fmla="*/ 5093642 w 12192000"/>
              <a:gd name="connsiteY150" fmla="*/ 177214 h 4939827"/>
              <a:gd name="connsiteX151" fmla="*/ 5102642 w 12192000"/>
              <a:gd name="connsiteY151" fmla="*/ 186816 h 4939827"/>
              <a:gd name="connsiteX152" fmla="*/ 5193590 w 12192000"/>
              <a:gd name="connsiteY152" fmla="*/ 136361 h 4939827"/>
              <a:gd name="connsiteX153" fmla="*/ 5323922 w 12192000"/>
              <a:gd name="connsiteY153" fmla="*/ 146332 h 4939827"/>
              <a:gd name="connsiteX154" fmla="*/ 5421860 w 12192000"/>
              <a:gd name="connsiteY154" fmla="*/ 167298 h 4939827"/>
              <a:gd name="connsiteX155" fmla="*/ 5476948 w 12192000"/>
              <a:gd name="connsiteY155" fmla="*/ 173249 h 4939827"/>
              <a:gd name="connsiteX156" fmla="*/ 5516842 w 12192000"/>
              <a:gd name="connsiteY156" fmla="*/ 184018 h 4939827"/>
              <a:gd name="connsiteX157" fmla="*/ 5619415 w 12192000"/>
              <a:gd name="connsiteY157" fmla="*/ 176781 h 4939827"/>
              <a:gd name="connsiteX158" fmla="*/ 5789867 w 12192000"/>
              <a:gd name="connsiteY158" fmla="*/ 150304 h 4939827"/>
              <a:gd name="connsiteX159" fmla="*/ 5825953 w 12192000"/>
              <a:gd name="connsiteY159" fmla="*/ 147907 h 4939827"/>
              <a:gd name="connsiteX160" fmla="*/ 5856168 w 12192000"/>
              <a:gd name="connsiteY160" fmla="*/ 158719 h 4939827"/>
              <a:gd name="connsiteX161" fmla="*/ 5862476 w 12192000"/>
              <a:gd name="connsiteY161" fmla="*/ 172447 h 4939827"/>
              <a:gd name="connsiteX162" fmla="*/ 5882195 w 12192000"/>
              <a:gd name="connsiteY162" fmla="*/ 173195 h 4939827"/>
              <a:gd name="connsiteX163" fmla="*/ 5887271 w 12192000"/>
              <a:gd name="connsiteY163" fmla="*/ 176084 h 4939827"/>
              <a:gd name="connsiteX164" fmla="*/ 5916552 w 12192000"/>
              <a:gd name="connsiteY164" fmla="*/ 189955 h 4939827"/>
              <a:gd name="connsiteX165" fmla="*/ 5983240 w 12192000"/>
              <a:gd name="connsiteY165" fmla="*/ 152755 h 4939827"/>
              <a:gd name="connsiteX166" fmla="*/ 6061852 w 12192000"/>
              <a:gd name="connsiteY166" fmla="*/ 161953 h 4939827"/>
              <a:gd name="connsiteX167" fmla="*/ 6408386 w 12192000"/>
              <a:gd name="connsiteY167" fmla="*/ 157590 h 4939827"/>
              <a:gd name="connsiteX168" fmla="*/ 6531386 w 12192000"/>
              <a:gd name="connsiteY168" fmla="*/ 156103 h 4939827"/>
              <a:gd name="connsiteX169" fmla="*/ 6721509 w 12192000"/>
              <a:gd name="connsiteY169" fmla="*/ 54829 h 4939827"/>
              <a:gd name="connsiteX170" fmla="*/ 6947884 w 12192000"/>
              <a:gd name="connsiteY170" fmla="*/ 47587 h 4939827"/>
              <a:gd name="connsiteX171" fmla="*/ 6965101 w 12192000"/>
              <a:gd name="connsiteY171" fmla="*/ 25718 h 4939827"/>
              <a:gd name="connsiteX172" fmla="*/ 6986370 w 12192000"/>
              <a:gd name="connsiteY172" fmla="*/ 12659 h 4939827"/>
              <a:gd name="connsiteX173" fmla="*/ 6989536 w 12192000"/>
              <a:gd name="connsiteY173" fmla="*/ 14528 h 4939827"/>
              <a:gd name="connsiteX174" fmla="*/ 7015933 w 12192000"/>
              <a:gd name="connsiteY174" fmla="*/ 9653 h 4939827"/>
              <a:gd name="connsiteX175" fmla="*/ 7020592 w 12192000"/>
              <a:gd name="connsiteY175" fmla="*/ 1651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558432 w 12192000"/>
              <a:gd name="connsiteY144" fmla="*/ 269194 h 4939827"/>
              <a:gd name="connsiteX145" fmla="*/ 4635061 w 12192000"/>
              <a:gd name="connsiteY145" fmla="*/ 280682 h 4939827"/>
              <a:gd name="connsiteX146" fmla="*/ 4680829 w 12192000"/>
              <a:gd name="connsiteY146" fmla="*/ 287953 h 4939827"/>
              <a:gd name="connsiteX147" fmla="*/ 4807427 w 12192000"/>
              <a:gd name="connsiteY147" fmla="*/ 276835 h 4939827"/>
              <a:gd name="connsiteX148" fmla="*/ 5028933 w 12192000"/>
              <a:gd name="connsiteY148" fmla="*/ 183887 h 4939827"/>
              <a:gd name="connsiteX149" fmla="*/ 5093642 w 12192000"/>
              <a:gd name="connsiteY149" fmla="*/ 177214 h 4939827"/>
              <a:gd name="connsiteX150" fmla="*/ 5102642 w 12192000"/>
              <a:gd name="connsiteY150" fmla="*/ 186816 h 4939827"/>
              <a:gd name="connsiteX151" fmla="*/ 5193590 w 12192000"/>
              <a:gd name="connsiteY151" fmla="*/ 136361 h 4939827"/>
              <a:gd name="connsiteX152" fmla="*/ 5323922 w 12192000"/>
              <a:gd name="connsiteY152" fmla="*/ 146332 h 4939827"/>
              <a:gd name="connsiteX153" fmla="*/ 5421860 w 12192000"/>
              <a:gd name="connsiteY153" fmla="*/ 167298 h 4939827"/>
              <a:gd name="connsiteX154" fmla="*/ 5476948 w 12192000"/>
              <a:gd name="connsiteY154" fmla="*/ 173249 h 4939827"/>
              <a:gd name="connsiteX155" fmla="*/ 5516842 w 12192000"/>
              <a:gd name="connsiteY155" fmla="*/ 184018 h 4939827"/>
              <a:gd name="connsiteX156" fmla="*/ 5619415 w 12192000"/>
              <a:gd name="connsiteY156" fmla="*/ 176781 h 4939827"/>
              <a:gd name="connsiteX157" fmla="*/ 5789867 w 12192000"/>
              <a:gd name="connsiteY157" fmla="*/ 150304 h 4939827"/>
              <a:gd name="connsiteX158" fmla="*/ 5825953 w 12192000"/>
              <a:gd name="connsiteY158" fmla="*/ 147907 h 4939827"/>
              <a:gd name="connsiteX159" fmla="*/ 5856168 w 12192000"/>
              <a:gd name="connsiteY159" fmla="*/ 158719 h 4939827"/>
              <a:gd name="connsiteX160" fmla="*/ 5862476 w 12192000"/>
              <a:gd name="connsiteY160" fmla="*/ 172447 h 4939827"/>
              <a:gd name="connsiteX161" fmla="*/ 5882195 w 12192000"/>
              <a:gd name="connsiteY161" fmla="*/ 173195 h 4939827"/>
              <a:gd name="connsiteX162" fmla="*/ 5887271 w 12192000"/>
              <a:gd name="connsiteY162" fmla="*/ 176084 h 4939827"/>
              <a:gd name="connsiteX163" fmla="*/ 5916552 w 12192000"/>
              <a:gd name="connsiteY163" fmla="*/ 189955 h 4939827"/>
              <a:gd name="connsiteX164" fmla="*/ 5983240 w 12192000"/>
              <a:gd name="connsiteY164" fmla="*/ 152755 h 4939827"/>
              <a:gd name="connsiteX165" fmla="*/ 6061852 w 12192000"/>
              <a:gd name="connsiteY165" fmla="*/ 161953 h 4939827"/>
              <a:gd name="connsiteX166" fmla="*/ 6408386 w 12192000"/>
              <a:gd name="connsiteY166" fmla="*/ 157590 h 4939827"/>
              <a:gd name="connsiteX167" fmla="*/ 6531386 w 12192000"/>
              <a:gd name="connsiteY167" fmla="*/ 156103 h 4939827"/>
              <a:gd name="connsiteX168" fmla="*/ 6721509 w 12192000"/>
              <a:gd name="connsiteY168" fmla="*/ 54829 h 4939827"/>
              <a:gd name="connsiteX169" fmla="*/ 6947884 w 12192000"/>
              <a:gd name="connsiteY169" fmla="*/ 47587 h 4939827"/>
              <a:gd name="connsiteX170" fmla="*/ 6965101 w 12192000"/>
              <a:gd name="connsiteY170" fmla="*/ 25718 h 4939827"/>
              <a:gd name="connsiteX171" fmla="*/ 6986370 w 12192000"/>
              <a:gd name="connsiteY171" fmla="*/ 12659 h 4939827"/>
              <a:gd name="connsiteX172" fmla="*/ 6989536 w 12192000"/>
              <a:gd name="connsiteY172" fmla="*/ 14528 h 4939827"/>
              <a:gd name="connsiteX173" fmla="*/ 7015933 w 12192000"/>
              <a:gd name="connsiteY173" fmla="*/ 9653 h 4939827"/>
              <a:gd name="connsiteX174" fmla="*/ 7020592 w 12192000"/>
              <a:gd name="connsiteY174" fmla="*/ 1651 h 4939827"/>
              <a:gd name="connsiteX175" fmla="*/ 7025905 w 12192000"/>
              <a:gd name="connsiteY17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680829 w 12192000"/>
              <a:gd name="connsiteY145" fmla="*/ 287953 h 4939827"/>
              <a:gd name="connsiteX146" fmla="*/ 4807427 w 12192000"/>
              <a:gd name="connsiteY146" fmla="*/ 276835 h 4939827"/>
              <a:gd name="connsiteX147" fmla="*/ 5028933 w 12192000"/>
              <a:gd name="connsiteY147" fmla="*/ 183887 h 4939827"/>
              <a:gd name="connsiteX148" fmla="*/ 5093642 w 12192000"/>
              <a:gd name="connsiteY148" fmla="*/ 177214 h 4939827"/>
              <a:gd name="connsiteX149" fmla="*/ 5102642 w 12192000"/>
              <a:gd name="connsiteY149" fmla="*/ 186816 h 4939827"/>
              <a:gd name="connsiteX150" fmla="*/ 5193590 w 12192000"/>
              <a:gd name="connsiteY150" fmla="*/ 136361 h 4939827"/>
              <a:gd name="connsiteX151" fmla="*/ 5323922 w 12192000"/>
              <a:gd name="connsiteY151" fmla="*/ 146332 h 4939827"/>
              <a:gd name="connsiteX152" fmla="*/ 5421860 w 12192000"/>
              <a:gd name="connsiteY152" fmla="*/ 167298 h 4939827"/>
              <a:gd name="connsiteX153" fmla="*/ 5476948 w 12192000"/>
              <a:gd name="connsiteY153" fmla="*/ 173249 h 4939827"/>
              <a:gd name="connsiteX154" fmla="*/ 5516842 w 12192000"/>
              <a:gd name="connsiteY154" fmla="*/ 184018 h 4939827"/>
              <a:gd name="connsiteX155" fmla="*/ 5619415 w 12192000"/>
              <a:gd name="connsiteY155" fmla="*/ 176781 h 4939827"/>
              <a:gd name="connsiteX156" fmla="*/ 5789867 w 12192000"/>
              <a:gd name="connsiteY156" fmla="*/ 150304 h 4939827"/>
              <a:gd name="connsiteX157" fmla="*/ 5825953 w 12192000"/>
              <a:gd name="connsiteY157" fmla="*/ 147907 h 4939827"/>
              <a:gd name="connsiteX158" fmla="*/ 5856168 w 12192000"/>
              <a:gd name="connsiteY158" fmla="*/ 158719 h 4939827"/>
              <a:gd name="connsiteX159" fmla="*/ 5862476 w 12192000"/>
              <a:gd name="connsiteY159" fmla="*/ 172447 h 4939827"/>
              <a:gd name="connsiteX160" fmla="*/ 5882195 w 12192000"/>
              <a:gd name="connsiteY160" fmla="*/ 173195 h 4939827"/>
              <a:gd name="connsiteX161" fmla="*/ 5887271 w 12192000"/>
              <a:gd name="connsiteY161" fmla="*/ 176084 h 4939827"/>
              <a:gd name="connsiteX162" fmla="*/ 5916552 w 12192000"/>
              <a:gd name="connsiteY162" fmla="*/ 189955 h 4939827"/>
              <a:gd name="connsiteX163" fmla="*/ 5983240 w 12192000"/>
              <a:gd name="connsiteY163" fmla="*/ 152755 h 4939827"/>
              <a:gd name="connsiteX164" fmla="*/ 6061852 w 12192000"/>
              <a:gd name="connsiteY164" fmla="*/ 161953 h 4939827"/>
              <a:gd name="connsiteX165" fmla="*/ 6408386 w 12192000"/>
              <a:gd name="connsiteY165" fmla="*/ 157590 h 4939827"/>
              <a:gd name="connsiteX166" fmla="*/ 6531386 w 12192000"/>
              <a:gd name="connsiteY166" fmla="*/ 156103 h 4939827"/>
              <a:gd name="connsiteX167" fmla="*/ 6721509 w 12192000"/>
              <a:gd name="connsiteY167" fmla="*/ 54829 h 4939827"/>
              <a:gd name="connsiteX168" fmla="*/ 6947884 w 12192000"/>
              <a:gd name="connsiteY168" fmla="*/ 47587 h 4939827"/>
              <a:gd name="connsiteX169" fmla="*/ 6965101 w 12192000"/>
              <a:gd name="connsiteY169" fmla="*/ 25718 h 4939827"/>
              <a:gd name="connsiteX170" fmla="*/ 6986370 w 12192000"/>
              <a:gd name="connsiteY170" fmla="*/ 12659 h 4939827"/>
              <a:gd name="connsiteX171" fmla="*/ 6989536 w 12192000"/>
              <a:gd name="connsiteY171" fmla="*/ 14528 h 4939827"/>
              <a:gd name="connsiteX172" fmla="*/ 7015933 w 12192000"/>
              <a:gd name="connsiteY172" fmla="*/ 9653 h 4939827"/>
              <a:gd name="connsiteX173" fmla="*/ 7020592 w 12192000"/>
              <a:gd name="connsiteY173" fmla="*/ 1651 h 4939827"/>
              <a:gd name="connsiteX174" fmla="*/ 7025905 w 12192000"/>
              <a:gd name="connsiteY17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08386 w 12192000"/>
              <a:gd name="connsiteY164" fmla="*/ 157590 h 4939827"/>
              <a:gd name="connsiteX165" fmla="*/ 6531386 w 12192000"/>
              <a:gd name="connsiteY165" fmla="*/ 156103 h 4939827"/>
              <a:gd name="connsiteX166" fmla="*/ 6721509 w 12192000"/>
              <a:gd name="connsiteY166" fmla="*/ 54829 h 4939827"/>
              <a:gd name="connsiteX167" fmla="*/ 6947884 w 12192000"/>
              <a:gd name="connsiteY167" fmla="*/ 47587 h 4939827"/>
              <a:gd name="connsiteX168" fmla="*/ 6965101 w 12192000"/>
              <a:gd name="connsiteY168" fmla="*/ 25718 h 4939827"/>
              <a:gd name="connsiteX169" fmla="*/ 6986370 w 12192000"/>
              <a:gd name="connsiteY169" fmla="*/ 12659 h 4939827"/>
              <a:gd name="connsiteX170" fmla="*/ 6989536 w 12192000"/>
              <a:gd name="connsiteY170" fmla="*/ 14528 h 4939827"/>
              <a:gd name="connsiteX171" fmla="*/ 7015933 w 12192000"/>
              <a:gd name="connsiteY171" fmla="*/ 9653 h 4939827"/>
              <a:gd name="connsiteX172" fmla="*/ 7020592 w 12192000"/>
              <a:gd name="connsiteY172" fmla="*/ 1651 h 4939827"/>
              <a:gd name="connsiteX173" fmla="*/ 7025905 w 12192000"/>
              <a:gd name="connsiteY17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21509 w 12192000"/>
              <a:gd name="connsiteY165" fmla="*/ 54829 h 4939827"/>
              <a:gd name="connsiteX166" fmla="*/ 6947884 w 12192000"/>
              <a:gd name="connsiteY166" fmla="*/ 47587 h 4939827"/>
              <a:gd name="connsiteX167" fmla="*/ 6965101 w 12192000"/>
              <a:gd name="connsiteY167" fmla="*/ 25718 h 4939827"/>
              <a:gd name="connsiteX168" fmla="*/ 6986370 w 12192000"/>
              <a:gd name="connsiteY168" fmla="*/ 12659 h 4939827"/>
              <a:gd name="connsiteX169" fmla="*/ 6989536 w 12192000"/>
              <a:gd name="connsiteY169" fmla="*/ 14528 h 4939827"/>
              <a:gd name="connsiteX170" fmla="*/ 7015933 w 12192000"/>
              <a:gd name="connsiteY170" fmla="*/ 9653 h 4939827"/>
              <a:gd name="connsiteX171" fmla="*/ 7020592 w 12192000"/>
              <a:gd name="connsiteY171" fmla="*/ 1651 h 4939827"/>
              <a:gd name="connsiteX172" fmla="*/ 7025905 w 12192000"/>
              <a:gd name="connsiteY17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947884 w 12192000"/>
              <a:gd name="connsiteY165" fmla="*/ 47587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152287 w 12192000"/>
              <a:gd name="connsiteY163" fmla="*/ 116736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56458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922756 w 12192000"/>
              <a:gd name="connsiteY135" fmla="*/ 194044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98001 w 12192000"/>
              <a:gd name="connsiteY124" fmla="*/ 231941 h 4939827"/>
              <a:gd name="connsiteX125" fmla="*/ 3561557 w 12192000"/>
              <a:gd name="connsiteY125" fmla="*/ 228095 h 4939827"/>
              <a:gd name="connsiteX126" fmla="*/ 3611920 w 12192000"/>
              <a:gd name="connsiteY126" fmla="*/ 218094 h 4939827"/>
              <a:gd name="connsiteX127" fmla="*/ 3620528 w 12192000"/>
              <a:gd name="connsiteY127" fmla="*/ 218788 h 4939827"/>
              <a:gd name="connsiteX128" fmla="*/ 3620766 w 12192000"/>
              <a:gd name="connsiteY128" fmla="*/ 218511 h 4939827"/>
              <a:gd name="connsiteX129" fmla="*/ 3629977 w 12192000"/>
              <a:gd name="connsiteY129" fmla="*/ 218664 h 4939827"/>
              <a:gd name="connsiteX130" fmla="*/ 3636217 w 12192000"/>
              <a:gd name="connsiteY130" fmla="*/ 220048 h 4939827"/>
              <a:gd name="connsiteX131" fmla="*/ 3709484 w 12192000"/>
              <a:gd name="connsiteY131" fmla="*/ 186927 h 4939827"/>
              <a:gd name="connsiteX132" fmla="*/ 3761342 w 12192000"/>
              <a:gd name="connsiteY132" fmla="*/ 177474 h 4939827"/>
              <a:gd name="connsiteX133" fmla="*/ 3799748 w 12192000"/>
              <a:gd name="connsiteY133" fmla="*/ 167154 h 4939827"/>
              <a:gd name="connsiteX134" fmla="*/ 3922756 w 12192000"/>
              <a:gd name="connsiteY134" fmla="*/ 194044 h 4939827"/>
              <a:gd name="connsiteX135" fmla="*/ 4028476 w 12192000"/>
              <a:gd name="connsiteY135" fmla="*/ 223679 h 4939827"/>
              <a:gd name="connsiteX136" fmla="*/ 4191582 w 12192000"/>
              <a:gd name="connsiteY136" fmla="*/ 238952 h 4939827"/>
              <a:gd name="connsiteX137" fmla="*/ 4251024 w 12192000"/>
              <a:gd name="connsiteY137" fmla="*/ 240874 h 4939827"/>
              <a:gd name="connsiteX138" fmla="*/ 4355275 w 12192000"/>
              <a:gd name="connsiteY138" fmla="*/ 260205 h 4939827"/>
              <a:gd name="connsiteX139" fmla="*/ 4423807 w 12192000"/>
              <a:gd name="connsiteY139" fmla="*/ 270366 h 4939827"/>
              <a:gd name="connsiteX140" fmla="*/ 4558432 w 12192000"/>
              <a:gd name="connsiteY140" fmla="*/ 269194 h 4939827"/>
              <a:gd name="connsiteX141" fmla="*/ 4635061 w 12192000"/>
              <a:gd name="connsiteY141" fmla="*/ 280682 h 4939827"/>
              <a:gd name="connsiteX142" fmla="*/ 4807427 w 12192000"/>
              <a:gd name="connsiteY142" fmla="*/ 276835 h 4939827"/>
              <a:gd name="connsiteX143" fmla="*/ 5028933 w 12192000"/>
              <a:gd name="connsiteY143" fmla="*/ 183887 h 4939827"/>
              <a:gd name="connsiteX144" fmla="*/ 5093642 w 12192000"/>
              <a:gd name="connsiteY144" fmla="*/ 177214 h 4939827"/>
              <a:gd name="connsiteX145" fmla="*/ 5102642 w 12192000"/>
              <a:gd name="connsiteY145" fmla="*/ 186816 h 4939827"/>
              <a:gd name="connsiteX146" fmla="*/ 5193590 w 12192000"/>
              <a:gd name="connsiteY146" fmla="*/ 156458 h 4939827"/>
              <a:gd name="connsiteX147" fmla="*/ 5323922 w 12192000"/>
              <a:gd name="connsiteY147" fmla="*/ 146332 h 4939827"/>
              <a:gd name="connsiteX148" fmla="*/ 5421860 w 12192000"/>
              <a:gd name="connsiteY148" fmla="*/ 167298 h 4939827"/>
              <a:gd name="connsiteX149" fmla="*/ 5476948 w 12192000"/>
              <a:gd name="connsiteY149" fmla="*/ 173249 h 4939827"/>
              <a:gd name="connsiteX150" fmla="*/ 5516842 w 12192000"/>
              <a:gd name="connsiteY150" fmla="*/ 184018 h 4939827"/>
              <a:gd name="connsiteX151" fmla="*/ 5619415 w 12192000"/>
              <a:gd name="connsiteY151" fmla="*/ 176781 h 4939827"/>
              <a:gd name="connsiteX152" fmla="*/ 5789867 w 12192000"/>
              <a:gd name="connsiteY152" fmla="*/ 150304 h 4939827"/>
              <a:gd name="connsiteX153" fmla="*/ 5825953 w 12192000"/>
              <a:gd name="connsiteY153" fmla="*/ 147907 h 4939827"/>
              <a:gd name="connsiteX154" fmla="*/ 5856168 w 12192000"/>
              <a:gd name="connsiteY154" fmla="*/ 158719 h 4939827"/>
              <a:gd name="connsiteX155" fmla="*/ 5862476 w 12192000"/>
              <a:gd name="connsiteY155" fmla="*/ 172447 h 4939827"/>
              <a:gd name="connsiteX156" fmla="*/ 5882195 w 12192000"/>
              <a:gd name="connsiteY156" fmla="*/ 173195 h 4939827"/>
              <a:gd name="connsiteX157" fmla="*/ 5887271 w 12192000"/>
              <a:gd name="connsiteY157" fmla="*/ 176084 h 4939827"/>
              <a:gd name="connsiteX158" fmla="*/ 5921577 w 12192000"/>
              <a:gd name="connsiteY158" fmla="*/ 169858 h 4939827"/>
              <a:gd name="connsiteX159" fmla="*/ 5983240 w 12192000"/>
              <a:gd name="connsiteY159" fmla="*/ 152755 h 4939827"/>
              <a:gd name="connsiteX160" fmla="*/ 6152287 w 12192000"/>
              <a:gd name="connsiteY160" fmla="*/ 116736 h 4939827"/>
              <a:gd name="connsiteX161" fmla="*/ 6415830 w 12192000"/>
              <a:gd name="connsiteY161" fmla="*/ 136006 h 4939827"/>
              <a:gd name="connsiteX162" fmla="*/ 6756965 w 12192000"/>
              <a:gd name="connsiteY162" fmla="*/ 57636 h 4939827"/>
              <a:gd name="connsiteX163" fmla="*/ 6819400 w 12192000"/>
              <a:gd name="connsiteY163" fmla="*/ 30742 h 4939827"/>
              <a:gd name="connsiteX164" fmla="*/ 6986370 w 12192000"/>
              <a:gd name="connsiteY164" fmla="*/ 12659 h 4939827"/>
              <a:gd name="connsiteX165" fmla="*/ 6989536 w 12192000"/>
              <a:gd name="connsiteY165" fmla="*/ 14528 h 4939827"/>
              <a:gd name="connsiteX166" fmla="*/ 7015933 w 12192000"/>
              <a:gd name="connsiteY166" fmla="*/ 9653 h 4939827"/>
              <a:gd name="connsiteX167" fmla="*/ 7020592 w 12192000"/>
              <a:gd name="connsiteY167" fmla="*/ 1651 h 4939827"/>
              <a:gd name="connsiteX168" fmla="*/ 7025905 w 12192000"/>
              <a:gd name="connsiteY16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30844 w 12192000"/>
              <a:gd name="connsiteY115" fmla="*/ 225861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3030844 w 12192000"/>
              <a:gd name="connsiteY114" fmla="*/ 225861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87089 w 12192000"/>
              <a:gd name="connsiteY55" fmla="*/ 303891 h 4939827"/>
              <a:gd name="connsiteX56" fmla="*/ 9371484 w 12192000"/>
              <a:gd name="connsiteY56" fmla="*/ 329634 h 4939827"/>
              <a:gd name="connsiteX57" fmla="*/ 9404829 w 12192000"/>
              <a:gd name="connsiteY57" fmla="*/ 339038 h 4939827"/>
              <a:gd name="connsiteX58" fmla="*/ 9427021 w 12192000"/>
              <a:gd name="connsiteY58" fmla="*/ 358784 h 4939827"/>
              <a:gd name="connsiteX59" fmla="*/ 9670844 w 12192000"/>
              <a:gd name="connsiteY59" fmla="*/ 405128 h 4939827"/>
              <a:gd name="connsiteX60" fmla="*/ 9816083 w 12192000"/>
              <a:gd name="connsiteY60" fmla="*/ 416573 h 4939827"/>
              <a:gd name="connsiteX61" fmla="*/ 9936741 w 12192000"/>
              <a:gd name="connsiteY61" fmla="*/ 437044 h 4939827"/>
              <a:gd name="connsiteX62" fmla="*/ 10050093 w 12192000"/>
              <a:gd name="connsiteY62" fmla="*/ 443783 h 4939827"/>
              <a:gd name="connsiteX63" fmla="*/ 10130090 w 12192000"/>
              <a:gd name="connsiteY63" fmla="*/ 459520 h 4939827"/>
              <a:gd name="connsiteX64" fmla="*/ 10173456 w 12192000"/>
              <a:gd name="connsiteY64" fmla="*/ 457749 h 4939827"/>
              <a:gd name="connsiteX65" fmla="*/ 10218232 w 12192000"/>
              <a:gd name="connsiteY65" fmla="*/ 459820 h 4939827"/>
              <a:gd name="connsiteX66" fmla="*/ 10354176 w 12192000"/>
              <a:gd name="connsiteY66" fmla="*/ 471377 h 4939827"/>
              <a:gd name="connsiteX67" fmla="*/ 10430681 w 12192000"/>
              <a:gd name="connsiteY67" fmla="*/ 481226 h 4939827"/>
              <a:gd name="connsiteX68" fmla="*/ 10478169 w 12192000"/>
              <a:gd name="connsiteY68" fmla="*/ 481774 h 4939827"/>
              <a:gd name="connsiteX69" fmla="*/ 10540907 w 12192000"/>
              <a:gd name="connsiteY69" fmla="*/ 485607 h 4939827"/>
              <a:gd name="connsiteX70" fmla="*/ 10614941 w 12192000"/>
              <a:gd name="connsiteY70" fmla="*/ 487592 h 4939827"/>
              <a:gd name="connsiteX71" fmla="*/ 10674098 w 12192000"/>
              <a:gd name="connsiteY71" fmla="*/ 521656 h 4939827"/>
              <a:gd name="connsiteX72" fmla="*/ 10874834 w 12192000"/>
              <a:gd name="connsiteY72" fmla="*/ 574867 h 4939827"/>
              <a:gd name="connsiteX73" fmla="*/ 10944981 w 12192000"/>
              <a:gd name="connsiteY73" fmla="*/ 615042 h 4939827"/>
              <a:gd name="connsiteX74" fmla="*/ 11006376 w 12192000"/>
              <a:gd name="connsiteY74" fmla="*/ 645957 h 4939827"/>
              <a:gd name="connsiteX75" fmla="*/ 11076308 w 12192000"/>
              <a:gd name="connsiteY75" fmla="*/ 675698 h 4939827"/>
              <a:gd name="connsiteX76" fmla="*/ 11148789 w 12192000"/>
              <a:gd name="connsiteY76" fmla="*/ 685041 h 4939827"/>
              <a:gd name="connsiteX77" fmla="*/ 11249129 w 12192000"/>
              <a:gd name="connsiteY77" fmla="*/ 684218 h 4939827"/>
              <a:gd name="connsiteX78" fmla="*/ 11299915 w 12192000"/>
              <a:gd name="connsiteY78" fmla="*/ 692177 h 4939827"/>
              <a:gd name="connsiteX79" fmla="*/ 11386973 w 12192000"/>
              <a:gd name="connsiteY79" fmla="*/ 708209 h 4939827"/>
              <a:gd name="connsiteX80" fmla="*/ 11500105 w 12192000"/>
              <a:gd name="connsiteY80" fmla="*/ 735014 h 4939827"/>
              <a:gd name="connsiteX81" fmla="*/ 11621735 w 12192000"/>
              <a:gd name="connsiteY81" fmla="*/ 789584 h 4939827"/>
              <a:gd name="connsiteX82" fmla="*/ 11691200 w 12192000"/>
              <a:gd name="connsiteY82" fmla="*/ 867902 h 4939827"/>
              <a:gd name="connsiteX83" fmla="*/ 11819427 w 12192000"/>
              <a:gd name="connsiteY83" fmla="*/ 911634 h 4939827"/>
              <a:gd name="connsiteX84" fmla="*/ 11969720 w 12192000"/>
              <a:gd name="connsiteY84" fmla="*/ 964737 h 4939827"/>
              <a:gd name="connsiteX85" fmla="*/ 12055766 w 12192000"/>
              <a:gd name="connsiteY85" fmla="*/ 991268 h 4939827"/>
              <a:gd name="connsiteX86" fmla="*/ 12171539 w 12192000"/>
              <a:gd name="connsiteY86" fmla="*/ 995427 h 4939827"/>
              <a:gd name="connsiteX87" fmla="*/ 12187831 w 12192000"/>
              <a:gd name="connsiteY87" fmla="*/ 996580 h 4939827"/>
              <a:gd name="connsiteX88" fmla="*/ 12192000 w 12192000"/>
              <a:gd name="connsiteY88" fmla="*/ 996726 h 4939827"/>
              <a:gd name="connsiteX89" fmla="*/ 12192000 w 12192000"/>
              <a:gd name="connsiteY89" fmla="*/ 4939827 h 4939827"/>
              <a:gd name="connsiteX90" fmla="*/ 0 w 12192000"/>
              <a:gd name="connsiteY90" fmla="*/ 4939827 h 4939827"/>
              <a:gd name="connsiteX91" fmla="*/ 0 w 12192000"/>
              <a:gd name="connsiteY91" fmla="*/ 512043 h 4939827"/>
              <a:gd name="connsiteX92" fmla="*/ 7381 w 12192000"/>
              <a:gd name="connsiteY92" fmla="*/ 512580 h 4939827"/>
              <a:gd name="connsiteX93" fmla="*/ 100029 w 12192000"/>
              <a:gd name="connsiteY93" fmla="*/ 504758 h 4939827"/>
              <a:gd name="connsiteX94" fmla="*/ 155244 w 12192000"/>
              <a:gd name="connsiteY94" fmla="*/ 525130 h 4939827"/>
              <a:gd name="connsiteX95" fmla="*/ 254366 w 12192000"/>
              <a:gd name="connsiteY95" fmla="*/ 534449 h 4939827"/>
              <a:gd name="connsiteX96" fmla="*/ 447292 w 12192000"/>
              <a:gd name="connsiteY96" fmla="*/ 542725 h 4939827"/>
              <a:gd name="connsiteX97" fmla="*/ 628105 w 12192000"/>
              <a:gd name="connsiteY97" fmla="*/ 547853 h 4939827"/>
              <a:gd name="connsiteX98" fmla="*/ 783146 w 12192000"/>
              <a:gd name="connsiteY98" fmla="*/ 591799 h 4939827"/>
              <a:gd name="connsiteX99" fmla="*/ 1043676 w 12192000"/>
              <a:gd name="connsiteY99" fmla="*/ 591887 h 4939827"/>
              <a:gd name="connsiteX100" fmla="*/ 1281816 w 12192000"/>
              <a:gd name="connsiteY100" fmla="*/ 520946 h 4939827"/>
              <a:gd name="connsiteX101" fmla="*/ 1486347 w 12192000"/>
              <a:gd name="connsiteY101" fmla="*/ 487310 h 4939827"/>
              <a:gd name="connsiteX102" fmla="*/ 1568079 w 12192000"/>
              <a:gd name="connsiteY102" fmla="*/ 462531 h 4939827"/>
              <a:gd name="connsiteX103" fmla="*/ 1622516 w 12192000"/>
              <a:gd name="connsiteY103" fmla="*/ 466058 h 4939827"/>
              <a:gd name="connsiteX104" fmla="*/ 1655457 w 12192000"/>
              <a:gd name="connsiteY104" fmla="*/ 465359 h 4939827"/>
              <a:gd name="connsiteX105" fmla="*/ 1717454 w 12192000"/>
              <a:gd name="connsiteY105" fmla="*/ 417203 h 4939827"/>
              <a:gd name="connsiteX106" fmla="*/ 1913794 w 12192000"/>
              <a:gd name="connsiteY106" fmla="*/ 365255 h 4939827"/>
              <a:gd name="connsiteX107" fmla="*/ 2129762 w 12192000"/>
              <a:gd name="connsiteY107" fmla="*/ 367832 h 4939827"/>
              <a:gd name="connsiteX108" fmla="*/ 2376970 w 12192000"/>
              <a:gd name="connsiteY108" fmla="*/ 350129 h 4939827"/>
              <a:gd name="connsiteX109" fmla="*/ 2480155 w 12192000"/>
              <a:gd name="connsiteY109" fmla="*/ 359227 h 4939827"/>
              <a:gd name="connsiteX110" fmla="*/ 2586782 w 12192000"/>
              <a:gd name="connsiteY110" fmla="*/ 339352 h 4939827"/>
              <a:gd name="connsiteX111" fmla="*/ 2679617 w 12192000"/>
              <a:gd name="connsiteY111" fmla="*/ 305383 h 4939827"/>
              <a:gd name="connsiteX112" fmla="*/ 2788947 w 12192000"/>
              <a:gd name="connsiteY112" fmla="*/ 250375 h 4939827"/>
              <a:gd name="connsiteX113" fmla="*/ 2965530 w 12192000"/>
              <a:gd name="connsiteY113" fmla="*/ 245958 h 4939827"/>
              <a:gd name="connsiteX114" fmla="*/ 3103677 w 12192000"/>
              <a:gd name="connsiteY114" fmla="*/ 209527 h 4939827"/>
              <a:gd name="connsiteX115" fmla="*/ 3126759 w 12192000"/>
              <a:gd name="connsiteY115" fmla="*/ 211226 h 4939827"/>
              <a:gd name="connsiteX116" fmla="*/ 3164020 w 12192000"/>
              <a:gd name="connsiteY116" fmla="*/ 212779 h 4939827"/>
              <a:gd name="connsiteX117" fmla="*/ 3285019 w 12192000"/>
              <a:gd name="connsiteY117" fmla="*/ 220535 h 4939827"/>
              <a:gd name="connsiteX118" fmla="*/ 3365154 w 12192000"/>
              <a:gd name="connsiteY118" fmla="*/ 226416 h 4939827"/>
              <a:gd name="connsiteX119" fmla="*/ 3367507 w 12192000"/>
              <a:gd name="connsiteY119" fmla="*/ 225416 h 4939827"/>
              <a:gd name="connsiteX120" fmla="*/ 3387567 w 12192000"/>
              <a:gd name="connsiteY120" fmla="*/ 227103 h 4939827"/>
              <a:gd name="connsiteX121" fmla="*/ 3498001 w 12192000"/>
              <a:gd name="connsiteY121" fmla="*/ 231941 h 4939827"/>
              <a:gd name="connsiteX122" fmla="*/ 3561557 w 12192000"/>
              <a:gd name="connsiteY122" fmla="*/ 228095 h 4939827"/>
              <a:gd name="connsiteX123" fmla="*/ 3611920 w 12192000"/>
              <a:gd name="connsiteY123" fmla="*/ 218094 h 4939827"/>
              <a:gd name="connsiteX124" fmla="*/ 3620528 w 12192000"/>
              <a:gd name="connsiteY124" fmla="*/ 218788 h 4939827"/>
              <a:gd name="connsiteX125" fmla="*/ 3620766 w 12192000"/>
              <a:gd name="connsiteY125" fmla="*/ 218511 h 4939827"/>
              <a:gd name="connsiteX126" fmla="*/ 3629977 w 12192000"/>
              <a:gd name="connsiteY126" fmla="*/ 218664 h 4939827"/>
              <a:gd name="connsiteX127" fmla="*/ 3636217 w 12192000"/>
              <a:gd name="connsiteY127" fmla="*/ 220048 h 4939827"/>
              <a:gd name="connsiteX128" fmla="*/ 3709484 w 12192000"/>
              <a:gd name="connsiteY128" fmla="*/ 186927 h 4939827"/>
              <a:gd name="connsiteX129" fmla="*/ 3761342 w 12192000"/>
              <a:gd name="connsiteY129" fmla="*/ 177474 h 4939827"/>
              <a:gd name="connsiteX130" fmla="*/ 3799748 w 12192000"/>
              <a:gd name="connsiteY130" fmla="*/ 167154 h 4939827"/>
              <a:gd name="connsiteX131" fmla="*/ 3922756 w 12192000"/>
              <a:gd name="connsiteY131" fmla="*/ 194044 h 4939827"/>
              <a:gd name="connsiteX132" fmla="*/ 4028476 w 12192000"/>
              <a:gd name="connsiteY132" fmla="*/ 223679 h 4939827"/>
              <a:gd name="connsiteX133" fmla="*/ 4191582 w 12192000"/>
              <a:gd name="connsiteY133" fmla="*/ 238952 h 4939827"/>
              <a:gd name="connsiteX134" fmla="*/ 4251024 w 12192000"/>
              <a:gd name="connsiteY134" fmla="*/ 240874 h 4939827"/>
              <a:gd name="connsiteX135" fmla="*/ 4355275 w 12192000"/>
              <a:gd name="connsiteY135" fmla="*/ 260205 h 4939827"/>
              <a:gd name="connsiteX136" fmla="*/ 4423807 w 12192000"/>
              <a:gd name="connsiteY136" fmla="*/ 270366 h 4939827"/>
              <a:gd name="connsiteX137" fmla="*/ 4558432 w 12192000"/>
              <a:gd name="connsiteY137" fmla="*/ 269194 h 4939827"/>
              <a:gd name="connsiteX138" fmla="*/ 4635061 w 12192000"/>
              <a:gd name="connsiteY138" fmla="*/ 280682 h 4939827"/>
              <a:gd name="connsiteX139" fmla="*/ 4807427 w 12192000"/>
              <a:gd name="connsiteY139" fmla="*/ 276835 h 4939827"/>
              <a:gd name="connsiteX140" fmla="*/ 5028933 w 12192000"/>
              <a:gd name="connsiteY140" fmla="*/ 183887 h 4939827"/>
              <a:gd name="connsiteX141" fmla="*/ 5093642 w 12192000"/>
              <a:gd name="connsiteY141" fmla="*/ 177214 h 4939827"/>
              <a:gd name="connsiteX142" fmla="*/ 5102642 w 12192000"/>
              <a:gd name="connsiteY142" fmla="*/ 186816 h 4939827"/>
              <a:gd name="connsiteX143" fmla="*/ 5193590 w 12192000"/>
              <a:gd name="connsiteY143" fmla="*/ 156458 h 4939827"/>
              <a:gd name="connsiteX144" fmla="*/ 5323922 w 12192000"/>
              <a:gd name="connsiteY144" fmla="*/ 146332 h 4939827"/>
              <a:gd name="connsiteX145" fmla="*/ 5421860 w 12192000"/>
              <a:gd name="connsiteY145" fmla="*/ 167298 h 4939827"/>
              <a:gd name="connsiteX146" fmla="*/ 5476948 w 12192000"/>
              <a:gd name="connsiteY146" fmla="*/ 173249 h 4939827"/>
              <a:gd name="connsiteX147" fmla="*/ 5516842 w 12192000"/>
              <a:gd name="connsiteY147" fmla="*/ 184018 h 4939827"/>
              <a:gd name="connsiteX148" fmla="*/ 5619415 w 12192000"/>
              <a:gd name="connsiteY148" fmla="*/ 176781 h 4939827"/>
              <a:gd name="connsiteX149" fmla="*/ 5789867 w 12192000"/>
              <a:gd name="connsiteY149" fmla="*/ 150304 h 4939827"/>
              <a:gd name="connsiteX150" fmla="*/ 5825953 w 12192000"/>
              <a:gd name="connsiteY150" fmla="*/ 147907 h 4939827"/>
              <a:gd name="connsiteX151" fmla="*/ 5856168 w 12192000"/>
              <a:gd name="connsiteY151" fmla="*/ 158719 h 4939827"/>
              <a:gd name="connsiteX152" fmla="*/ 5862476 w 12192000"/>
              <a:gd name="connsiteY152" fmla="*/ 172447 h 4939827"/>
              <a:gd name="connsiteX153" fmla="*/ 5882195 w 12192000"/>
              <a:gd name="connsiteY153" fmla="*/ 173195 h 4939827"/>
              <a:gd name="connsiteX154" fmla="*/ 5887271 w 12192000"/>
              <a:gd name="connsiteY154" fmla="*/ 176084 h 4939827"/>
              <a:gd name="connsiteX155" fmla="*/ 5921577 w 12192000"/>
              <a:gd name="connsiteY155" fmla="*/ 169858 h 4939827"/>
              <a:gd name="connsiteX156" fmla="*/ 5983240 w 12192000"/>
              <a:gd name="connsiteY156" fmla="*/ 152755 h 4939827"/>
              <a:gd name="connsiteX157" fmla="*/ 6152287 w 12192000"/>
              <a:gd name="connsiteY157" fmla="*/ 116736 h 4939827"/>
              <a:gd name="connsiteX158" fmla="*/ 6415830 w 12192000"/>
              <a:gd name="connsiteY158" fmla="*/ 136006 h 4939827"/>
              <a:gd name="connsiteX159" fmla="*/ 6756965 w 12192000"/>
              <a:gd name="connsiteY159" fmla="*/ 57636 h 4939827"/>
              <a:gd name="connsiteX160" fmla="*/ 6819400 w 12192000"/>
              <a:gd name="connsiteY160" fmla="*/ 30742 h 4939827"/>
              <a:gd name="connsiteX161" fmla="*/ 6986370 w 12192000"/>
              <a:gd name="connsiteY161" fmla="*/ 12659 h 4939827"/>
              <a:gd name="connsiteX162" fmla="*/ 6989536 w 12192000"/>
              <a:gd name="connsiteY162" fmla="*/ 14528 h 4939827"/>
              <a:gd name="connsiteX163" fmla="*/ 7015933 w 12192000"/>
              <a:gd name="connsiteY163" fmla="*/ 9653 h 4939827"/>
              <a:gd name="connsiteX164" fmla="*/ 7020592 w 12192000"/>
              <a:gd name="connsiteY164" fmla="*/ 1651 h 4939827"/>
              <a:gd name="connsiteX165" fmla="*/ 7025905 w 12192000"/>
              <a:gd name="connsiteY16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371484 w 12192000"/>
              <a:gd name="connsiteY55" fmla="*/ 329634 h 4939827"/>
              <a:gd name="connsiteX56" fmla="*/ 9404829 w 12192000"/>
              <a:gd name="connsiteY56" fmla="*/ 339038 h 4939827"/>
              <a:gd name="connsiteX57" fmla="*/ 9427021 w 12192000"/>
              <a:gd name="connsiteY57" fmla="*/ 358784 h 4939827"/>
              <a:gd name="connsiteX58" fmla="*/ 9670844 w 12192000"/>
              <a:gd name="connsiteY58" fmla="*/ 405128 h 4939827"/>
              <a:gd name="connsiteX59" fmla="*/ 9816083 w 12192000"/>
              <a:gd name="connsiteY59" fmla="*/ 416573 h 4939827"/>
              <a:gd name="connsiteX60" fmla="*/ 9936741 w 12192000"/>
              <a:gd name="connsiteY60" fmla="*/ 437044 h 4939827"/>
              <a:gd name="connsiteX61" fmla="*/ 10050093 w 12192000"/>
              <a:gd name="connsiteY61" fmla="*/ 443783 h 4939827"/>
              <a:gd name="connsiteX62" fmla="*/ 10130090 w 12192000"/>
              <a:gd name="connsiteY62" fmla="*/ 459520 h 4939827"/>
              <a:gd name="connsiteX63" fmla="*/ 10173456 w 12192000"/>
              <a:gd name="connsiteY63" fmla="*/ 457749 h 4939827"/>
              <a:gd name="connsiteX64" fmla="*/ 10218232 w 12192000"/>
              <a:gd name="connsiteY64" fmla="*/ 459820 h 4939827"/>
              <a:gd name="connsiteX65" fmla="*/ 10354176 w 12192000"/>
              <a:gd name="connsiteY65" fmla="*/ 471377 h 4939827"/>
              <a:gd name="connsiteX66" fmla="*/ 10430681 w 12192000"/>
              <a:gd name="connsiteY66" fmla="*/ 481226 h 4939827"/>
              <a:gd name="connsiteX67" fmla="*/ 10478169 w 12192000"/>
              <a:gd name="connsiteY67" fmla="*/ 481774 h 4939827"/>
              <a:gd name="connsiteX68" fmla="*/ 10540907 w 12192000"/>
              <a:gd name="connsiteY68" fmla="*/ 485607 h 4939827"/>
              <a:gd name="connsiteX69" fmla="*/ 10614941 w 12192000"/>
              <a:gd name="connsiteY69" fmla="*/ 487592 h 4939827"/>
              <a:gd name="connsiteX70" fmla="*/ 10674098 w 12192000"/>
              <a:gd name="connsiteY70" fmla="*/ 521656 h 4939827"/>
              <a:gd name="connsiteX71" fmla="*/ 10874834 w 12192000"/>
              <a:gd name="connsiteY71" fmla="*/ 574867 h 4939827"/>
              <a:gd name="connsiteX72" fmla="*/ 10944981 w 12192000"/>
              <a:gd name="connsiteY72" fmla="*/ 615042 h 4939827"/>
              <a:gd name="connsiteX73" fmla="*/ 11006376 w 12192000"/>
              <a:gd name="connsiteY73" fmla="*/ 645957 h 4939827"/>
              <a:gd name="connsiteX74" fmla="*/ 11076308 w 12192000"/>
              <a:gd name="connsiteY74" fmla="*/ 675698 h 4939827"/>
              <a:gd name="connsiteX75" fmla="*/ 11148789 w 12192000"/>
              <a:gd name="connsiteY75" fmla="*/ 685041 h 4939827"/>
              <a:gd name="connsiteX76" fmla="*/ 11249129 w 12192000"/>
              <a:gd name="connsiteY76" fmla="*/ 684218 h 4939827"/>
              <a:gd name="connsiteX77" fmla="*/ 11299915 w 12192000"/>
              <a:gd name="connsiteY77" fmla="*/ 692177 h 4939827"/>
              <a:gd name="connsiteX78" fmla="*/ 11386973 w 12192000"/>
              <a:gd name="connsiteY78" fmla="*/ 708209 h 4939827"/>
              <a:gd name="connsiteX79" fmla="*/ 11500105 w 12192000"/>
              <a:gd name="connsiteY79" fmla="*/ 735014 h 4939827"/>
              <a:gd name="connsiteX80" fmla="*/ 11621735 w 12192000"/>
              <a:gd name="connsiteY80" fmla="*/ 789584 h 4939827"/>
              <a:gd name="connsiteX81" fmla="*/ 11691200 w 12192000"/>
              <a:gd name="connsiteY81" fmla="*/ 867902 h 4939827"/>
              <a:gd name="connsiteX82" fmla="*/ 11819427 w 12192000"/>
              <a:gd name="connsiteY82" fmla="*/ 911634 h 4939827"/>
              <a:gd name="connsiteX83" fmla="*/ 11969720 w 12192000"/>
              <a:gd name="connsiteY83" fmla="*/ 964737 h 4939827"/>
              <a:gd name="connsiteX84" fmla="*/ 12055766 w 12192000"/>
              <a:gd name="connsiteY84" fmla="*/ 991268 h 4939827"/>
              <a:gd name="connsiteX85" fmla="*/ 12171539 w 12192000"/>
              <a:gd name="connsiteY85" fmla="*/ 995427 h 4939827"/>
              <a:gd name="connsiteX86" fmla="*/ 12187831 w 12192000"/>
              <a:gd name="connsiteY86" fmla="*/ 996580 h 4939827"/>
              <a:gd name="connsiteX87" fmla="*/ 12192000 w 12192000"/>
              <a:gd name="connsiteY87" fmla="*/ 996726 h 4939827"/>
              <a:gd name="connsiteX88" fmla="*/ 12192000 w 12192000"/>
              <a:gd name="connsiteY88" fmla="*/ 4939827 h 4939827"/>
              <a:gd name="connsiteX89" fmla="*/ 0 w 12192000"/>
              <a:gd name="connsiteY89" fmla="*/ 4939827 h 4939827"/>
              <a:gd name="connsiteX90" fmla="*/ 0 w 12192000"/>
              <a:gd name="connsiteY90" fmla="*/ 512043 h 4939827"/>
              <a:gd name="connsiteX91" fmla="*/ 7381 w 12192000"/>
              <a:gd name="connsiteY91" fmla="*/ 512580 h 4939827"/>
              <a:gd name="connsiteX92" fmla="*/ 100029 w 12192000"/>
              <a:gd name="connsiteY92" fmla="*/ 504758 h 4939827"/>
              <a:gd name="connsiteX93" fmla="*/ 155244 w 12192000"/>
              <a:gd name="connsiteY93" fmla="*/ 525130 h 4939827"/>
              <a:gd name="connsiteX94" fmla="*/ 254366 w 12192000"/>
              <a:gd name="connsiteY94" fmla="*/ 534449 h 4939827"/>
              <a:gd name="connsiteX95" fmla="*/ 447292 w 12192000"/>
              <a:gd name="connsiteY95" fmla="*/ 542725 h 4939827"/>
              <a:gd name="connsiteX96" fmla="*/ 628105 w 12192000"/>
              <a:gd name="connsiteY96" fmla="*/ 547853 h 4939827"/>
              <a:gd name="connsiteX97" fmla="*/ 783146 w 12192000"/>
              <a:gd name="connsiteY97" fmla="*/ 591799 h 4939827"/>
              <a:gd name="connsiteX98" fmla="*/ 1043676 w 12192000"/>
              <a:gd name="connsiteY98" fmla="*/ 591887 h 4939827"/>
              <a:gd name="connsiteX99" fmla="*/ 1281816 w 12192000"/>
              <a:gd name="connsiteY99" fmla="*/ 520946 h 4939827"/>
              <a:gd name="connsiteX100" fmla="*/ 1486347 w 12192000"/>
              <a:gd name="connsiteY100" fmla="*/ 487310 h 4939827"/>
              <a:gd name="connsiteX101" fmla="*/ 1568079 w 12192000"/>
              <a:gd name="connsiteY101" fmla="*/ 462531 h 4939827"/>
              <a:gd name="connsiteX102" fmla="*/ 1622516 w 12192000"/>
              <a:gd name="connsiteY102" fmla="*/ 466058 h 4939827"/>
              <a:gd name="connsiteX103" fmla="*/ 1655457 w 12192000"/>
              <a:gd name="connsiteY103" fmla="*/ 465359 h 4939827"/>
              <a:gd name="connsiteX104" fmla="*/ 1717454 w 12192000"/>
              <a:gd name="connsiteY104" fmla="*/ 417203 h 4939827"/>
              <a:gd name="connsiteX105" fmla="*/ 1913794 w 12192000"/>
              <a:gd name="connsiteY105" fmla="*/ 365255 h 4939827"/>
              <a:gd name="connsiteX106" fmla="*/ 2129762 w 12192000"/>
              <a:gd name="connsiteY106" fmla="*/ 367832 h 4939827"/>
              <a:gd name="connsiteX107" fmla="*/ 2376970 w 12192000"/>
              <a:gd name="connsiteY107" fmla="*/ 350129 h 4939827"/>
              <a:gd name="connsiteX108" fmla="*/ 2480155 w 12192000"/>
              <a:gd name="connsiteY108" fmla="*/ 359227 h 4939827"/>
              <a:gd name="connsiteX109" fmla="*/ 2586782 w 12192000"/>
              <a:gd name="connsiteY109" fmla="*/ 339352 h 4939827"/>
              <a:gd name="connsiteX110" fmla="*/ 2679617 w 12192000"/>
              <a:gd name="connsiteY110" fmla="*/ 305383 h 4939827"/>
              <a:gd name="connsiteX111" fmla="*/ 2788947 w 12192000"/>
              <a:gd name="connsiteY111" fmla="*/ 250375 h 4939827"/>
              <a:gd name="connsiteX112" fmla="*/ 2965530 w 12192000"/>
              <a:gd name="connsiteY112" fmla="*/ 245958 h 4939827"/>
              <a:gd name="connsiteX113" fmla="*/ 3103677 w 12192000"/>
              <a:gd name="connsiteY113" fmla="*/ 209527 h 4939827"/>
              <a:gd name="connsiteX114" fmla="*/ 3126759 w 12192000"/>
              <a:gd name="connsiteY114" fmla="*/ 211226 h 4939827"/>
              <a:gd name="connsiteX115" fmla="*/ 3164020 w 12192000"/>
              <a:gd name="connsiteY115" fmla="*/ 212779 h 4939827"/>
              <a:gd name="connsiteX116" fmla="*/ 3285019 w 12192000"/>
              <a:gd name="connsiteY116" fmla="*/ 220535 h 4939827"/>
              <a:gd name="connsiteX117" fmla="*/ 3365154 w 12192000"/>
              <a:gd name="connsiteY117" fmla="*/ 226416 h 4939827"/>
              <a:gd name="connsiteX118" fmla="*/ 3367507 w 12192000"/>
              <a:gd name="connsiteY118" fmla="*/ 225416 h 4939827"/>
              <a:gd name="connsiteX119" fmla="*/ 3387567 w 12192000"/>
              <a:gd name="connsiteY119" fmla="*/ 227103 h 4939827"/>
              <a:gd name="connsiteX120" fmla="*/ 3498001 w 12192000"/>
              <a:gd name="connsiteY120" fmla="*/ 231941 h 4939827"/>
              <a:gd name="connsiteX121" fmla="*/ 3561557 w 12192000"/>
              <a:gd name="connsiteY121" fmla="*/ 228095 h 4939827"/>
              <a:gd name="connsiteX122" fmla="*/ 3611920 w 12192000"/>
              <a:gd name="connsiteY122" fmla="*/ 218094 h 4939827"/>
              <a:gd name="connsiteX123" fmla="*/ 3620528 w 12192000"/>
              <a:gd name="connsiteY123" fmla="*/ 218788 h 4939827"/>
              <a:gd name="connsiteX124" fmla="*/ 3620766 w 12192000"/>
              <a:gd name="connsiteY124" fmla="*/ 218511 h 4939827"/>
              <a:gd name="connsiteX125" fmla="*/ 3629977 w 12192000"/>
              <a:gd name="connsiteY125" fmla="*/ 218664 h 4939827"/>
              <a:gd name="connsiteX126" fmla="*/ 3636217 w 12192000"/>
              <a:gd name="connsiteY126" fmla="*/ 220048 h 4939827"/>
              <a:gd name="connsiteX127" fmla="*/ 3709484 w 12192000"/>
              <a:gd name="connsiteY127" fmla="*/ 186927 h 4939827"/>
              <a:gd name="connsiteX128" fmla="*/ 3761342 w 12192000"/>
              <a:gd name="connsiteY128" fmla="*/ 177474 h 4939827"/>
              <a:gd name="connsiteX129" fmla="*/ 3799748 w 12192000"/>
              <a:gd name="connsiteY129" fmla="*/ 167154 h 4939827"/>
              <a:gd name="connsiteX130" fmla="*/ 3922756 w 12192000"/>
              <a:gd name="connsiteY130" fmla="*/ 194044 h 4939827"/>
              <a:gd name="connsiteX131" fmla="*/ 4028476 w 12192000"/>
              <a:gd name="connsiteY131" fmla="*/ 223679 h 4939827"/>
              <a:gd name="connsiteX132" fmla="*/ 4191582 w 12192000"/>
              <a:gd name="connsiteY132" fmla="*/ 238952 h 4939827"/>
              <a:gd name="connsiteX133" fmla="*/ 4251024 w 12192000"/>
              <a:gd name="connsiteY133" fmla="*/ 240874 h 4939827"/>
              <a:gd name="connsiteX134" fmla="*/ 4355275 w 12192000"/>
              <a:gd name="connsiteY134" fmla="*/ 260205 h 4939827"/>
              <a:gd name="connsiteX135" fmla="*/ 4423807 w 12192000"/>
              <a:gd name="connsiteY135" fmla="*/ 270366 h 4939827"/>
              <a:gd name="connsiteX136" fmla="*/ 4558432 w 12192000"/>
              <a:gd name="connsiteY136" fmla="*/ 269194 h 4939827"/>
              <a:gd name="connsiteX137" fmla="*/ 4635061 w 12192000"/>
              <a:gd name="connsiteY137" fmla="*/ 280682 h 4939827"/>
              <a:gd name="connsiteX138" fmla="*/ 4807427 w 12192000"/>
              <a:gd name="connsiteY138" fmla="*/ 276835 h 4939827"/>
              <a:gd name="connsiteX139" fmla="*/ 5028933 w 12192000"/>
              <a:gd name="connsiteY139" fmla="*/ 183887 h 4939827"/>
              <a:gd name="connsiteX140" fmla="*/ 5093642 w 12192000"/>
              <a:gd name="connsiteY140" fmla="*/ 177214 h 4939827"/>
              <a:gd name="connsiteX141" fmla="*/ 5102642 w 12192000"/>
              <a:gd name="connsiteY141" fmla="*/ 186816 h 4939827"/>
              <a:gd name="connsiteX142" fmla="*/ 5193590 w 12192000"/>
              <a:gd name="connsiteY142" fmla="*/ 156458 h 4939827"/>
              <a:gd name="connsiteX143" fmla="*/ 5323922 w 12192000"/>
              <a:gd name="connsiteY143" fmla="*/ 146332 h 4939827"/>
              <a:gd name="connsiteX144" fmla="*/ 5421860 w 12192000"/>
              <a:gd name="connsiteY144" fmla="*/ 167298 h 4939827"/>
              <a:gd name="connsiteX145" fmla="*/ 5476948 w 12192000"/>
              <a:gd name="connsiteY145" fmla="*/ 173249 h 4939827"/>
              <a:gd name="connsiteX146" fmla="*/ 5516842 w 12192000"/>
              <a:gd name="connsiteY146" fmla="*/ 184018 h 4939827"/>
              <a:gd name="connsiteX147" fmla="*/ 5619415 w 12192000"/>
              <a:gd name="connsiteY147" fmla="*/ 176781 h 4939827"/>
              <a:gd name="connsiteX148" fmla="*/ 5789867 w 12192000"/>
              <a:gd name="connsiteY148" fmla="*/ 150304 h 4939827"/>
              <a:gd name="connsiteX149" fmla="*/ 5825953 w 12192000"/>
              <a:gd name="connsiteY149" fmla="*/ 147907 h 4939827"/>
              <a:gd name="connsiteX150" fmla="*/ 5856168 w 12192000"/>
              <a:gd name="connsiteY150" fmla="*/ 158719 h 4939827"/>
              <a:gd name="connsiteX151" fmla="*/ 5862476 w 12192000"/>
              <a:gd name="connsiteY151" fmla="*/ 172447 h 4939827"/>
              <a:gd name="connsiteX152" fmla="*/ 5882195 w 12192000"/>
              <a:gd name="connsiteY152" fmla="*/ 173195 h 4939827"/>
              <a:gd name="connsiteX153" fmla="*/ 5887271 w 12192000"/>
              <a:gd name="connsiteY153" fmla="*/ 176084 h 4939827"/>
              <a:gd name="connsiteX154" fmla="*/ 5921577 w 12192000"/>
              <a:gd name="connsiteY154" fmla="*/ 169858 h 4939827"/>
              <a:gd name="connsiteX155" fmla="*/ 5983240 w 12192000"/>
              <a:gd name="connsiteY155" fmla="*/ 152755 h 4939827"/>
              <a:gd name="connsiteX156" fmla="*/ 6152287 w 12192000"/>
              <a:gd name="connsiteY156" fmla="*/ 116736 h 4939827"/>
              <a:gd name="connsiteX157" fmla="*/ 6415830 w 12192000"/>
              <a:gd name="connsiteY157" fmla="*/ 136006 h 4939827"/>
              <a:gd name="connsiteX158" fmla="*/ 6756965 w 12192000"/>
              <a:gd name="connsiteY158" fmla="*/ 57636 h 4939827"/>
              <a:gd name="connsiteX159" fmla="*/ 6819400 w 12192000"/>
              <a:gd name="connsiteY159" fmla="*/ 30742 h 4939827"/>
              <a:gd name="connsiteX160" fmla="*/ 6986370 w 12192000"/>
              <a:gd name="connsiteY160" fmla="*/ 12659 h 4939827"/>
              <a:gd name="connsiteX161" fmla="*/ 6989536 w 12192000"/>
              <a:gd name="connsiteY161" fmla="*/ 14528 h 4939827"/>
              <a:gd name="connsiteX162" fmla="*/ 7015933 w 12192000"/>
              <a:gd name="connsiteY162" fmla="*/ 9653 h 4939827"/>
              <a:gd name="connsiteX163" fmla="*/ 7020592 w 12192000"/>
              <a:gd name="connsiteY163" fmla="*/ 1651 h 4939827"/>
              <a:gd name="connsiteX164" fmla="*/ 7025905 w 12192000"/>
              <a:gd name="connsiteY16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877301 w 12192000"/>
              <a:gd name="connsiteY15" fmla="*/ 186153 h 4939827"/>
              <a:gd name="connsiteX16" fmla="*/ 7952584 w 12192000"/>
              <a:gd name="connsiteY16" fmla="*/ 170181 h 4939827"/>
              <a:gd name="connsiteX17" fmla="*/ 8009534 w 12192000"/>
              <a:gd name="connsiteY17" fmla="*/ 176441 h 4939827"/>
              <a:gd name="connsiteX18" fmla="*/ 8058681 w 12192000"/>
              <a:gd name="connsiteY18" fmla="*/ 219431 h 4939827"/>
              <a:gd name="connsiteX19" fmla="*/ 8126175 w 12192000"/>
              <a:gd name="connsiteY19" fmla="*/ 240005 h 4939827"/>
              <a:gd name="connsiteX20" fmla="*/ 8166439 w 12192000"/>
              <a:gd name="connsiteY20" fmla="*/ 252699 h 4939827"/>
              <a:gd name="connsiteX21" fmla="*/ 8281371 w 12192000"/>
              <a:gd name="connsiteY21" fmla="*/ 256875 h 4939827"/>
              <a:gd name="connsiteX22" fmla="*/ 8381609 w 12192000"/>
              <a:gd name="connsiteY22" fmla="*/ 240618 h 4939827"/>
              <a:gd name="connsiteX23" fmla="*/ 8406759 w 12192000"/>
              <a:gd name="connsiteY23" fmla="*/ 232517 h 4939827"/>
              <a:gd name="connsiteX24" fmla="*/ 8426506 w 12192000"/>
              <a:gd name="connsiteY24" fmla="*/ 241842 h 4939827"/>
              <a:gd name="connsiteX25" fmla="*/ 8427949 w 12192000"/>
              <a:gd name="connsiteY25" fmla="*/ 240981 h 4939827"/>
              <a:gd name="connsiteX26" fmla="*/ 8441468 w 12192000"/>
              <a:gd name="connsiteY26" fmla="*/ 241157 h 4939827"/>
              <a:gd name="connsiteX27" fmla="*/ 8565757 w 12192000"/>
              <a:gd name="connsiteY27" fmla="*/ 255317 h 4939827"/>
              <a:gd name="connsiteX28" fmla="*/ 8573171 w 12192000"/>
              <a:gd name="connsiteY28" fmla="*/ 258426 h 4939827"/>
              <a:gd name="connsiteX29" fmla="*/ 8573548 w 12192000"/>
              <a:gd name="connsiteY29" fmla="*/ 258241 h 4939827"/>
              <a:gd name="connsiteX30" fmla="*/ 8581827 w 12192000"/>
              <a:gd name="connsiteY30" fmla="*/ 261028 h 4939827"/>
              <a:gd name="connsiteX31" fmla="*/ 8586687 w 12192000"/>
              <a:gd name="connsiteY31" fmla="*/ 264089 h 4939827"/>
              <a:gd name="connsiteX32" fmla="*/ 8601067 w 12192000"/>
              <a:gd name="connsiteY32" fmla="*/ 270114 h 4939827"/>
              <a:gd name="connsiteX33" fmla="*/ 8672650 w 12192000"/>
              <a:gd name="connsiteY33" fmla="*/ 254821 h 4939827"/>
              <a:gd name="connsiteX34" fmla="*/ 8785543 w 12192000"/>
              <a:gd name="connsiteY34" fmla="*/ 263406 h 4939827"/>
              <a:gd name="connsiteX35" fmla="*/ 8830588 w 12192000"/>
              <a:gd name="connsiteY35" fmla="*/ 265483 h 4939827"/>
              <a:gd name="connsiteX36" fmla="*/ 8905142 w 12192000"/>
              <a:gd name="connsiteY36" fmla="*/ 264958 h 4939827"/>
              <a:gd name="connsiteX37" fmla="*/ 8968582 w 12192000"/>
              <a:gd name="connsiteY37" fmla="*/ 262728 h 4939827"/>
              <a:gd name="connsiteX38" fmla="*/ 8972994 w 12192000"/>
              <a:gd name="connsiteY38" fmla="*/ 263284 h 4939827"/>
              <a:gd name="connsiteX39" fmla="*/ 9004605 w 12192000"/>
              <a:gd name="connsiteY39" fmla="*/ 258041 h 4939827"/>
              <a:gd name="connsiteX40" fmla="*/ 9016165 w 12192000"/>
              <a:gd name="connsiteY40" fmla="*/ 261258 h 4939827"/>
              <a:gd name="connsiteX41" fmla="*/ 9043297 w 12192000"/>
              <a:gd name="connsiteY41" fmla="*/ 281547 h 4939827"/>
              <a:gd name="connsiteX42" fmla="*/ 9048315 w 12192000"/>
              <a:gd name="connsiteY42" fmla="*/ 279264 h 4939827"/>
              <a:gd name="connsiteX43" fmla="*/ 9054706 w 12192000"/>
              <a:gd name="connsiteY43" fmla="*/ 278538 h 4939827"/>
              <a:gd name="connsiteX44" fmla="*/ 9070919 w 12192000"/>
              <a:gd name="connsiteY44" fmla="*/ 281810 h 4939827"/>
              <a:gd name="connsiteX45" fmla="*/ 9076813 w 12192000"/>
              <a:gd name="connsiteY45" fmla="*/ 283909 h 4939827"/>
              <a:gd name="connsiteX46" fmla="*/ 9085871 w 12192000"/>
              <a:gd name="connsiteY46" fmla="*/ 285133 h 4939827"/>
              <a:gd name="connsiteX47" fmla="*/ 9086159 w 12192000"/>
              <a:gd name="connsiteY47" fmla="*/ 284887 h 4939827"/>
              <a:gd name="connsiteX48" fmla="*/ 9134606 w 12192000"/>
              <a:gd name="connsiteY48" fmla="*/ 288168 h 4939827"/>
              <a:gd name="connsiteX49" fmla="*/ 9195590 w 12192000"/>
              <a:gd name="connsiteY49" fmla="*/ 279568 h 4939827"/>
              <a:gd name="connsiteX50" fmla="*/ 9219336 w 12192000"/>
              <a:gd name="connsiteY50" fmla="*/ 278133 h 4939827"/>
              <a:gd name="connsiteX51" fmla="*/ 9232362 w 12192000"/>
              <a:gd name="connsiteY51" fmla="*/ 275894 h 4939827"/>
              <a:gd name="connsiteX52" fmla="*/ 9233396 w 12192000"/>
              <a:gd name="connsiteY52" fmla="*/ 274803 h 4939827"/>
              <a:gd name="connsiteX53" fmla="*/ 9256213 w 12192000"/>
              <a:gd name="connsiteY53" fmla="*/ 281576 h 4939827"/>
              <a:gd name="connsiteX54" fmla="*/ 9371484 w 12192000"/>
              <a:gd name="connsiteY54" fmla="*/ 329634 h 4939827"/>
              <a:gd name="connsiteX55" fmla="*/ 9404829 w 12192000"/>
              <a:gd name="connsiteY55" fmla="*/ 339038 h 4939827"/>
              <a:gd name="connsiteX56" fmla="*/ 9427021 w 12192000"/>
              <a:gd name="connsiteY56" fmla="*/ 358784 h 4939827"/>
              <a:gd name="connsiteX57" fmla="*/ 9670844 w 12192000"/>
              <a:gd name="connsiteY57" fmla="*/ 405128 h 4939827"/>
              <a:gd name="connsiteX58" fmla="*/ 9816083 w 12192000"/>
              <a:gd name="connsiteY58" fmla="*/ 416573 h 4939827"/>
              <a:gd name="connsiteX59" fmla="*/ 9936741 w 12192000"/>
              <a:gd name="connsiteY59" fmla="*/ 437044 h 4939827"/>
              <a:gd name="connsiteX60" fmla="*/ 10050093 w 12192000"/>
              <a:gd name="connsiteY60" fmla="*/ 443783 h 4939827"/>
              <a:gd name="connsiteX61" fmla="*/ 10130090 w 12192000"/>
              <a:gd name="connsiteY61" fmla="*/ 459520 h 4939827"/>
              <a:gd name="connsiteX62" fmla="*/ 10173456 w 12192000"/>
              <a:gd name="connsiteY62" fmla="*/ 457749 h 4939827"/>
              <a:gd name="connsiteX63" fmla="*/ 10218232 w 12192000"/>
              <a:gd name="connsiteY63" fmla="*/ 459820 h 4939827"/>
              <a:gd name="connsiteX64" fmla="*/ 10354176 w 12192000"/>
              <a:gd name="connsiteY64" fmla="*/ 471377 h 4939827"/>
              <a:gd name="connsiteX65" fmla="*/ 10430681 w 12192000"/>
              <a:gd name="connsiteY65" fmla="*/ 481226 h 4939827"/>
              <a:gd name="connsiteX66" fmla="*/ 10478169 w 12192000"/>
              <a:gd name="connsiteY66" fmla="*/ 481774 h 4939827"/>
              <a:gd name="connsiteX67" fmla="*/ 10540907 w 12192000"/>
              <a:gd name="connsiteY67" fmla="*/ 485607 h 4939827"/>
              <a:gd name="connsiteX68" fmla="*/ 10614941 w 12192000"/>
              <a:gd name="connsiteY68" fmla="*/ 487592 h 4939827"/>
              <a:gd name="connsiteX69" fmla="*/ 10674098 w 12192000"/>
              <a:gd name="connsiteY69" fmla="*/ 521656 h 4939827"/>
              <a:gd name="connsiteX70" fmla="*/ 10874834 w 12192000"/>
              <a:gd name="connsiteY70" fmla="*/ 574867 h 4939827"/>
              <a:gd name="connsiteX71" fmla="*/ 10944981 w 12192000"/>
              <a:gd name="connsiteY71" fmla="*/ 615042 h 4939827"/>
              <a:gd name="connsiteX72" fmla="*/ 11006376 w 12192000"/>
              <a:gd name="connsiteY72" fmla="*/ 645957 h 4939827"/>
              <a:gd name="connsiteX73" fmla="*/ 11076308 w 12192000"/>
              <a:gd name="connsiteY73" fmla="*/ 675698 h 4939827"/>
              <a:gd name="connsiteX74" fmla="*/ 11148789 w 12192000"/>
              <a:gd name="connsiteY74" fmla="*/ 685041 h 4939827"/>
              <a:gd name="connsiteX75" fmla="*/ 11249129 w 12192000"/>
              <a:gd name="connsiteY75" fmla="*/ 684218 h 4939827"/>
              <a:gd name="connsiteX76" fmla="*/ 11299915 w 12192000"/>
              <a:gd name="connsiteY76" fmla="*/ 692177 h 4939827"/>
              <a:gd name="connsiteX77" fmla="*/ 11386973 w 12192000"/>
              <a:gd name="connsiteY77" fmla="*/ 708209 h 4939827"/>
              <a:gd name="connsiteX78" fmla="*/ 11500105 w 12192000"/>
              <a:gd name="connsiteY78" fmla="*/ 735014 h 4939827"/>
              <a:gd name="connsiteX79" fmla="*/ 11621735 w 12192000"/>
              <a:gd name="connsiteY79" fmla="*/ 789584 h 4939827"/>
              <a:gd name="connsiteX80" fmla="*/ 11691200 w 12192000"/>
              <a:gd name="connsiteY80" fmla="*/ 867902 h 4939827"/>
              <a:gd name="connsiteX81" fmla="*/ 11819427 w 12192000"/>
              <a:gd name="connsiteY81" fmla="*/ 911634 h 4939827"/>
              <a:gd name="connsiteX82" fmla="*/ 11969720 w 12192000"/>
              <a:gd name="connsiteY82" fmla="*/ 964737 h 4939827"/>
              <a:gd name="connsiteX83" fmla="*/ 12055766 w 12192000"/>
              <a:gd name="connsiteY83" fmla="*/ 991268 h 4939827"/>
              <a:gd name="connsiteX84" fmla="*/ 12171539 w 12192000"/>
              <a:gd name="connsiteY84" fmla="*/ 995427 h 4939827"/>
              <a:gd name="connsiteX85" fmla="*/ 12187831 w 12192000"/>
              <a:gd name="connsiteY85" fmla="*/ 996580 h 4939827"/>
              <a:gd name="connsiteX86" fmla="*/ 12192000 w 12192000"/>
              <a:gd name="connsiteY86" fmla="*/ 996726 h 4939827"/>
              <a:gd name="connsiteX87" fmla="*/ 12192000 w 12192000"/>
              <a:gd name="connsiteY87" fmla="*/ 4939827 h 4939827"/>
              <a:gd name="connsiteX88" fmla="*/ 0 w 12192000"/>
              <a:gd name="connsiteY88" fmla="*/ 4939827 h 4939827"/>
              <a:gd name="connsiteX89" fmla="*/ 0 w 12192000"/>
              <a:gd name="connsiteY89" fmla="*/ 512043 h 4939827"/>
              <a:gd name="connsiteX90" fmla="*/ 7381 w 12192000"/>
              <a:gd name="connsiteY90" fmla="*/ 512580 h 4939827"/>
              <a:gd name="connsiteX91" fmla="*/ 100029 w 12192000"/>
              <a:gd name="connsiteY91" fmla="*/ 504758 h 4939827"/>
              <a:gd name="connsiteX92" fmla="*/ 155244 w 12192000"/>
              <a:gd name="connsiteY92" fmla="*/ 525130 h 4939827"/>
              <a:gd name="connsiteX93" fmla="*/ 254366 w 12192000"/>
              <a:gd name="connsiteY93" fmla="*/ 534449 h 4939827"/>
              <a:gd name="connsiteX94" fmla="*/ 447292 w 12192000"/>
              <a:gd name="connsiteY94" fmla="*/ 542725 h 4939827"/>
              <a:gd name="connsiteX95" fmla="*/ 628105 w 12192000"/>
              <a:gd name="connsiteY95" fmla="*/ 547853 h 4939827"/>
              <a:gd name="connsiteX96" fmla="*/ 783146 w 12192000"/>
              <a:gd name="connsiteY96" fmla="*/ 591799 h 4939827"/>
              <a:gd name="connsiteX97" fmla="*/ 1043676 w 12192000"/>
              <a:gd name="connsiteY97" fmla="*/ 591887 h 4939827"/>
              <a:gd name="connsiteX98" fmla="*/ 1281816 w 12192000"/>
              <a:gd name="connsiteY98" fmla="*/ 520946 h 4939827"/>
              <a:gd name="connsiteX99" fmla="*/ 1486347 w 12192000"/>
              <a:gd name="connsiteY99" fmla="*/ 487310 h 4939827"/>
              <a:gd name="connsiteX100" fmla="*/ 1568079 w 12192000"/>
              <a:gd name="connsiteY100" fmla="*/ 462531 h 4939827"/>
              <a:gd name="connsiteX101" fmla="*/ 1622516 w 12192000"/>
              <a:gd name="connsiteY101" fmla="*/ 466058 h 4939827"/>
              <a:gd name="connsiteX102" fmla="*/ 1655457 w 12192000"/>
              <a:gd name="connsiteY102" fmla="*/ 465359 h 4939827"/>
              <a:gd name="connsiteX103" fmla="*/ 1717454 w 12192000"/>
              <a:gd name="connsiteY103" fmla="*/ 417203 h 4939827"/>
              <a:gd name="connsiteX104" fmla="*/ 1913794 w 12192000"/>
              <a:gd name="connsiteY104" fmla="*/ 365255 h 4939827"/>
              <a:gd name="connsiteX105" fmla="*/ 2129762 w 12192000"/>
              <a:gd name="connsiteY105" fmla="*/ 367832 h 4939827"/>
              <a:gd name="connsiteX106" fmla="*/ 2376970 w 12192000"/>
              <a:gd name="connsiteY106" fmla="*/ 350129 h 4939827"/>
              <a:gd name="connsiteX107" fmla="*/ 2480155 w 12192000"/>
              <a:gd name="connsiteY107" fmla="*/ 359227 h 4939827"/>
              <a:gd name="connsiteX108" fmla="*/ 2586782 w 12192000"/>
              <a:gd name="connsiteY108" fmla="*/ 339352 h 4939827"/>
              <a:gd name="connsiteX109" fmla="*/ 2679617 w 12192000"/>
              <a:gd name="connsiteY109" fmla="*/ 305383 h 4939827"/>
              <a:gd name="connsiteX110" fmla="*/ 2788947 w 12192000"/>
              <a:gd name="connsiteY110" fmla="*/ 250375 h 4939827"/>
              <a:gd name="connsiteX111" fmla="*/ 2965530 w 12192000"/>
              <a:gd name="connsiteY111" fmla="*/ 245958 h 4939827"/>
              <a:gd name="connsiteX112" fmla="*/ 3103677 w 12192000"/>
              <a:gd name="connsiteY112" fmla="*/ 209527 h 4939827"/>
              <a:gd name="connsiteX113" fmla="*/ 3126759 w 12192000"/>
              <a:gd name="connsiteY113" fmla="*/ 211226 h 4939827"/>
              <a:gd name="connsiteX114" fmla="*/ 3164020 w 12192000"/>
              <a:gd name="connsiteY114" fmla="*/ 212779 h 4939827"/>
              <a:gd name="connsiteX115" fmla="*/ 3285019 w 12192000"/>
              <a:gd name="connsiteY115" fmla="*/ 220535 h 4939827"/>
              <a:gd name="connsiteX116" fmla="*/ 3365154 w 12192000"/>
              <a:gd name="connsiteY116" fmla="*/ 226416 h 4939827"/>
              <a:gd name="connsiteX117" fmla="*/ 3367507 w 12192000"/>
              <a:gd name="connsiteY117" fmla="*/ 225416 h 4939827"/>
              <a:gd name="connsiteX118" fmla="*/ 3387567 w 12192000"/>
              <a:gd name="connsiteY118" fmla="*/ 227103 h 4939827"/>
              <a:gd name="connsiteX119" fmla="*/ 3498001 w 12192000"/>
              <a:gd name="connsiteY119" fmla="*/ 231941 h 4939827"/>
              <a:gd name="connsiteX120" fmla="*/ 3561557 w 12192000"/>
              <a:gd name="connsiteY120" fmla="*/ 228095 h 4939827"/>
              <a:gd name="connsiteX121" fmla="*/ 3611920 w 12192000"/>
              <a:gd name="connsiteY121" fmla="*/ 218094 h 4939827"/>
              <a:gd name="connsiteX122" fmla="*/ 3620528 w 12192000"/>
              <a:gd name="connsiteY122" fmla="*/ 218788 h 4939827"/>
              <a:gd name="connsiteX123" fmla="*/ 3620766 w 12192000"/>
              <a:gd name="connsiteY123" fmla="*/ 218511 h 4939827"/>
              <a:gd name="connsiteX124" fmla="*/ 3629977 w 12192000"/>
              <a:gd name="connsiteY124" fmla="*/ 218664 h 4939827"/>
              <a:gd name="connsiteX125" fmla="*/ 3636217 w 12192000"/>
              <a:gd name="connsiteY125" fmla="*/ 220048 h 4939827"/>
              <a:gd name="connsiteX126" fmla="*/ 3709484 w 12192000"/>
              <a:gd name="connsiteY126" fmla="*/ 186927 h 4939827"/>
              <a:gd name="connsiteX127" fmla="*/ 3761342 w 12192000"/>
              <a:gd name="connsiteY127" fmla="*/ 177474 h 4939827"/>
              <a:gd name="connsiteX128" fmla="*/ 3799748 w 12192000"/>
              <a:gd name="connsiteY128" fmla="*/ 167154 h 4939827"/>
              <a:gd name="connsiteX129" fmla="*/ 3922756 w 12192000"/>
              <a:gd name="connsiteY129" fmla="*/ 194044 h 4939827"/>
              <a:gd name="connsiteX130" fmla="*/ 4028476 w 12192000"/>
              <a:gd name="connsiteY130" fmla="*/ 223679 h 4939827"/>
              <a:gd name="connsiteX131" fmla="*/ 4191582 w 12192000"/>
              <a:gd name="connsiteY131" fmla="*/ 238952 h 4939827"/>
              <a:gd name="connsiteX132" fmla="*/ 4251024 w 12192000"/>
              <a:gd name="connsiteY132" fmla="*/ 240874 h 4939827"/>
              <a:gd name="connsiteX133" fmla="*/ 4355275 w 12192000"/>
              <a:gd name="connsiteY133" fmla="*/ 260205 h 4939827"/>
              <a:gd name="connsiteX134" fmla="*/ 4423807 w 12192000"/>
              <a:gd name="connsiteY134" fmla="*/ 270366 h 4939827"/>
              <a:gd name="connsiteX135" fmla="*/ 4558432 w 12192000"/>
              <a:gd name="connsiteY135" fmla="*/ 269194 h 4939827"/>
              <a:gd name="connsiteX136" fmla="*/ 4635061 w 12192000"/>
              <a:gd name="connsiteY136" fmla="*/ 280682 h 4939827"/>
              <a:gd name="connsiteX137" fmla="*/ 4807427 w 12192000"/>
              <a:gd name="connsiteY137" fmla="*/ 276835 h 4939827"/>
              <a:gd name="connsiteX138" fmla="*/ 5028933 w 12192000"/>
              <a:gd name="connsiteY138" fmla="*/ 183887 h 4939827"/>
              <a:gd name="connsiteX139" fmla="*/ 5093642 w 12192000"/>
              <a:gd name="connsiteY139" fmla="*/ 177214 h 4939827"/>
              <a:gd name="connsiteX140" fmla="*/ 5102642 w 12192000"/>
              <a:gd name="connsiteY140" fmla="*/ 186816 h 4939827"/>
              <a:gd name="connsiteX141" fmla="*/ 5193590 w 12192000"/>
              <a:gd name="connsiteY141" fmla="*/ 156458 h 4939827"/>
              <a:gd name="connsiteX142" fmla="*/ 5323922 w 12192000"/>
              <a:gd name="connsiteY142" fmla="*/ 146332 h 4939827"/>
              <a:gd name="connsiteX143" fmla="*/ 5421860 w 12192000"/>
              <a:gd name="connsiteY143" fmla="*/ 167298 h 4939827"/>
              <a:gd name="connsiteX144" fmla="*/ 5476948 w 12192000"/>
              <a:gd name="connsiteY144" fmla="*/ 173249 h 4939827"/>
              <a:gd name="connsiteX145" fmla="*/ 5516842 w 12192000"/>
              <a:gd name="connsiteY145" fmla="*/ 184018 h 4939827"/>
              <a:gd name="connsiteX146" fmla="*/ 5619415 w 12192000"/>
              <a:gd name="connsiteY146" fmla="*/ 176781 h 4939827"/>
              <a:gd name="connsiteX147" fmla="*/ 5789867 w 12192000"/>
              <a:gd name="connsiteY147" fmla="*/ 150304 h 4939827"/>
              <a:gd name="connsiteX148" fmla="*/ 5825953 w 12192000"/>
              <a:gd name="connsiteY148" fmla="*/ 147907 h 4939827"/>
              <a:gd name="connsiteX149" fmla="*/ 5856168 w 12192000"/>
              <a:gd name="connsiteY149" fmla="*/ 158719 h 4939827"/>
              <a:gd name="connsiteX150" fmla="*/ 5862476 w 12192000"/>
              <a:gd name="connsiteY150" fmla="*/ 172447 h 4939827"/>
              <a:gd name="connsiteX151" fmla="*/ 5882195 w 12192000"/>
              <a:gd name="connsiteY151" fmla="*/ 173195 h 4939827"/>
              <a:gd name="connsiteX152" fmla="*/ 5887271 w 12192000"/>
              <a:gd name="connsiteY152" fmla="*/ 176084 h 4939827"/>
              <a:gd name="connsiteX153" fmla="*/ 5921577 w 12192000"/>
              <a:gd name="connsiteY153" fmla="*/ 169858 h 4939827"/>
              <a:gd name="connsiteX154" fmla="*/ 5983240 w 12192000"/>
              <a:gd name="connsiteY154" fmla="*/ 152755 h 4939827"/>
              <a:gd name="connsiteX155" fmla="*/ 6152287 w 12192000"/>
              <a:gd name="connsiteY155" fmla="*/ 116736 h 4939827"/>
              <a:gd name="connsiteX156" fmla="*/ 6415830 w 12192000"/>
              <a:gd name="connsiteY156" fmla="*/ 136006 h 4939827"/>
              <a:gd name="connsiteX157" fmla="*/ 6756965 w 12192000"/>
              <a:gd name="connsiteY157" fmla="*/ 57636 h 4939827"/>
              <a:gd name="connsiteX158" fmla="*/ 6819400 w 12192000"/>
              <a:gd name="connsiteY158" fmla="*/ 30742 h 4939827"/>
              <a:gd name="connsiteX159" fmla="*/ 6986370 w 12192000"/>
              <a:gd name="connsiteY159" fmla="*/ 12659 h 4939827"/>
              <a:gd name="connsiteX160" fmla="*/ 6989536 w 12192000"/>
              <a:gd name="connsiteY160" fmla="*/ 14528 h 4939827"/>
              <a:gd name="connsiteX161" fmla="*/ 7015933 w 12192000"/>
              <a:gd name="connsiteY161" fmla="*/ 9653 h 4939827"/>
              <a:gd name="connsiteX162" fmla="*/ 7020592 w 12192000"/>
              <a:gd name="connsiteY162" fmla="*/ 1651 h 4939827"/>
              <a:gd name="connsiteX163" fmla="*/ 7025905 w 12192000"/>
              <a:gd name="connsiteY16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152287 w 12192000"/>
              <a:gd name="connsiteY154" fmla="*/ 116736 h 4939827"/>
              <a:gd name="connsiteX155" fmla="*/ 6415830 w 12192000"/>
              <a:gd name="connsiteY155" fmla="*/ 136006 h 4939827"/>
              <a:gd name="connsiteX156" fmla="*/ 6756965 w 12192000"/>
              <a:gd name="connsiteY156" fmla="*/ 57636 h 4939827"/>
              <a:gd name="connsiteX157" fmla="*/ 6819400 w 12192000"/>
              <a:gd name="connsiteY157" fmla="*/ 30742 h 4939827"/>
              <a:gd name="connsiteX158" fmla="*/ 6986370 w 12192000"/>
              <a:gd name="connsiteY158" fmla="*/ 12659 h 4939827"/>
              <a:gd name="connsiteX159" fmla="*/ 6989536 w 12192000"/>
              <a:gd name="connsiteY159" fmla="*/ 14528 h 4939827"/>
              <a:gd name="connsiteX160" fmla="*/ 7015933 w 12192000"/>
              <a:gd name="connsiteY160" fmla="*/ 9653 h 4939827"/>
              <a:gd name="connsiteX161" fmla="*/ 7020592 w 12192000"/>
              <a:gd name="connsiteY161" fmla="*/ 1651 h 4939827"/>
              <a:gd name="connsiteX162" fmla="*/ 7025905 w 12192000"/>
              <a:gd name="connsiteY16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256213 w 12192000"/>
              <a:gd name="connsiteY51" fmla="*/ 281576 h 4939827"/>
              <a:gd name="connsiteX52" fmla="*/ 9371484 w 12192000"/>
              <a:gd name="connsiteY52" fmla="*/ 329634 h 4939827"/>
              <a:gd name="connsiteX53" fmla="*/ 9404829 w 12192000"/>
              <a:gd name="connsiteY53" fmla="*/ 339038 h 4939827"/>
              <a:gd name="connsiteX54" fmla="*/ 9427021 w 12192000"/>
              <a:gd name="connsiteY54" fmla="*/ 358784 h 4939827"/>
              <a:gd name="connsiteX55" fmla="*/ 9670844 w 12192000"/>
              <a:gd name="connsiteY55" fmla="*/ 405128 h 4939827"/>
              <a:gd name="connsiteX56" fmla="*/ 9816083 w 12192000"/>
              <a:gd name="connsiteY56" fmla="*/ 416573 h 4939827"/>
              <a:gd name="connsiteX57" fmla="*/ 9936741 w 12192000"/>
              <a:gd name="connsiteY57" fmla="*/ 437044 h 4939827"/>
              <a:gd name="connsiteX58" fmla="*/ 10050093 w 12192000"/>
              <a:gd name="connsiteY58" fmla="*/ 443783 h 4939827"/>
              <a:gd name="connsiteX59" fmla="*/ 10130090 w 12192000"/>
              <a:gd name="connsiteY59" fmla="*/ 459520 h 4939827"/>
              <a:gd name="connsiteX60" fmla="*/ 10173456 w 12192000"/>
              <a:gd name="connsiteY60" fmla="*/ 457749 h 4939827"/>
              <a:gd name="connsiteX61" fmla="*/ 10218232 w 12192000"/>
              <a:gd name="connsiteY61" fmla="*/ 459820 h 4939827"/>
              <a:gd name="connsiteX62" fmla="*/ 10354176 w 12192000"/>
              <a:gd name="connsiteY62" fmla="*/ 471377 h 4939827"/>
              <a:gd name="connsiteX63" fmla="*/ 10430681 w 12192000"/>
              <a:gd name="connsiteY63" fmla="*/ 481226 h 4939827"/>
              <a:gd name="connsiteX64" fmla="*/ 10478169 w 12192000"/>
              <a:gd name="connsiteY64" fmla="*/ 481774 h 4939827"/>
              <a:gd name="connsiteX65" fmla="*/ 10540907 w 12192000"/>
              <a:gd name="connsiteY65" fmla="*/ 485607 h 4939827"/>
              <a:gd name="connsiteX66" fmla="*/ 10614941 w 12192000"/>
              <a:gd name="connsiteY66" fmla="*/ 487592 h 4939827"/>
              <a:gd name="connsiteX67" fmla="*/ 10674098 w 12192000"/>
              <a:gd name="connsiteY67" fmla="*/ 521656 h 4939827"/>
              <a:gd name="connsiteX68" fmla="*/ 10874834 w 12192000"/>
              <a:gd name="connsiteY68" fmla="*/ 574867 h 4939827"/>
              <a:gd name="connsiteX69" fmla="*/ 10944981 w 12192000"/>
              <a:gd name="connsiteY69" fmla="*/ 615042 h 4939827"/>
              <a:gd name="connsiteX70" fmla="*/ 11006376 w 12192000"/>
              <a:gd name="connsiteY70" fmla="*/ 645957 h 4939827"/>
              <a:gd name="connsiteX71" fmla="*/ 11076308 w 12192000"/>
              <a:gd name="connsiteY71" fmla="*/ 675698 h 4939827"/>
              <a:gd name="connsiteX72" fmla="*/ 11148789 w 12192000"/>
              <a:gd name="connsiteY72" fmla="*/ 685041 h 4939827"/>
              <a:gd name="connsiteX73" fmla="*/ 11249129 w 12192000"/>
              <a:gd name="connsiteY73" fmla="*/ 684218 h 4939827"/>
              <a:gd name="connsiteX74" fmla="*/ 11299915 w 12192000"/>
              <a:gd name="connsiteY74" fmla="*/ 692177 h 4939827"/>
              <a:gd name="connsiteX75" fmla="*/ 11386973 w 12192000"/>
              <a:gd name="connsiteY75" fmla="*/ 708209 h 4939827"/>
              <a:gd name="connsiteX76" fmla="*/ 11500105 w 12192000"/>
              <a:gd name="connsiteY76" fmla="*/ 735014 h 4939827"/>
              <a:gd name="connsiteX77" fmla="*/ 11621735 w 12192000"/>
              <a:gd name="connsiteY77" fmla="*/ 789584 h 4939827"/>
              <a:gd name="connsiteX78" fmla="*/ 11691200 w 12192000"/>
              <a:gd name="connsiteY78" fmla="*/ 867902 h 4939827"/>
              <a:gd name="connsiteX79" fmla="*/ 11819427 w 12192000"/>
              <a:gd name="connsiteY79" fmla="*/ 911634 h 4939827"/>
              <a:gd name="connsiteX80" fmla="*/ 11969720 w 12192000"/>
              <a:gd name="connsiteY80" fmla="*/ 964737 h 4939827"/>
              <a:gd name="connsiteX81" fmla="*/ 12055766 w 12192000"/>
              <a:gd name="connsiteY81" fmla="*/ 991268 h 4939827"/>
              <a:gd name="connsiteX82" fmla="*/ 12171539 w 12192000"/>
              <a:gd name="connsiteY82" fmla="*/ 995427 h 4939827"/>
              <a:gd name="connsiteX83" fmla="*/ 12187831 w 12192000"/>
              <a:gd name="connsiteY83" fmla="*/ 996580 h 4939827"/>
              <a:gd name="connsiteX84" fmla="*/ 12192000 w 12192000"/>
              <a:gd name="connsiteY84" fmla="*/ 996726 h 4939827"/>
              <a:gd name="connsiteX85" fmla="*/ 12192000 w 12192000"/>
              <a:gd name="connsiteY85" fmla="*/ 4939827 h 4939827"/>
              <a:gd name="connsiteX86" fmla="*/ 0 w 12192000"/>
              <a:gd name="connsiteY86" fmla="*/ 4939827 h 4939827"/>
              <a:gd name="connsiteX87" fmla="*/ 0 w 12192000"/>
              <a:gd name="connsiteY87" fmla="*/ 512043 h 4939827"/>
              <a:gd name="connsiteX88" fmla="*/ 7381 w 12192000"/>
              <a:gd name="connsiteY88" fmla="*/ 512580 h 4939827"/>
              <a:gd name="connsiteX89" fmla="*/ 100029 w 12192000"/>
              <a:gd name="connsiteY89" fmla="*/ 504758 h 4939827"/>
              <a:gd name="connsiteX90" fmla="*/ 155244 w 12192000"/>
              <a:gd name="connsiteY90" fmla="*/ 525130 h 4939827"/>
              <a:gd name="connsiteX91" fmla="*/ 254366 w 12192000"/>
              <a:gd name="connsiteY91" fmla="*/ 534449 h 4939827"/>
              <a:gd name="connsiteX92" fmla="*/ 447292 w 12192000"/>
              <a:gd name="connsiteY92" fmla="*/ 542725 h 4939827"/>
              <a:gd name="connsiteX93" fmla="*/ 628105 w 12192000"/>
              <a:gd name="connsiteY93" fmla="*/ 547853 h 4939827"/>
              <a:gd name="connsiteX94" fmla="*/ 783146 w 12192000"/>
              <a:gd name="connsiteY94" fmla="*/ 591799 h 4939827"/>
              <a:gd name="connsiteX95" fmla="*/ 1043676 w 12192000"/>
              <a:gd name="connsiteY95" fmla="*/ 591887 h 4939827"/>
              <a:gd name="connsiteX96" fmla="*/ 1281816 w 12192000"/>
              <a:gd name="connsiteY96" fmla="*/ 520946 h 4939827"/>
              <a:gd name="connsiteX97" fmla="*/ 1486347 w 12192000"/>
              <a:gd name="connsiteY97" fmla="*/ 487310 h 4939827"/>
              <a:gd name="connsiteX98" fmla="*/ 1568079 w 12192000"/>
              <a:gd name="connsiteY98" fmla="*/ 462531 h 4939827"/>
              <a:gd name="connsiteX99" fmla="*/ 1622516 w 12192000"/>
              <a:gd name="connsiteY99" fmla="*/ 466058 h 4939827"/>
              <a:gd name="connsiteX100" fmla="*/ 1655457 w 12192000"/>
              <a:gd name="connsiteY100" fmla="*/ 465359 h 4939827"/>
              <a:gd name="connsiteX101" fmla="*/ 1717454 w 12192000"/>
              <a:gd name="connsiteY101" fmla="*/ 417203 h 4939827"/>
              <a:gd name="connsiteX102" fmla="*/ 1913794 w 12192000"/>
              <a:gd name="connsiteY102" fmla="*/ 365255 h 4939827"/>
              <a:gd name="connsiteX103" fmla="*/ 2129762 w 12192000"/>
              <a:gd name="connsiteY103" fmla="*/ 367832 h 4939827"/>
              <a:gd name="connsiteX104" fmla="*/ 2376970 w 12192000"/>
              <a:gd name="connsiteY104" fmla="*/ 350129 h 4939827"/>
              <a:gd name="connsiteX105" fmla="*/ 2480155 w 12192000"/>
              <a:gd name="connsiteY105" fmla="*/ 359227 h 4939827"/>
              <a:gd name="connsiteX106" fmla="*/ 2586782 w 12192000"/>
              <a:gd name="connsiteY106" fmla="*/ 339352 h 4939827"/>
              <a:gd name="connsiteX107" fmla="*/ 2679617 w 12192000"/>
              <a:gd name="connsiteY107" fmla="*/ 305383 h 4939827"/>
              <a:gd name="connsiteX108" fmla="*/ 2788947 w 12192000"/>
              <a:gd name="connsiteY108" fmla="*/ 250375 h 4939827"/>
              <a:gd name="connsiteX109" fmla="*/ 2965530 w 12192000"/>
              <a:gd name="connsiteY109" fmla="*/ 245958 h 4939827"/>
              <a:gd name="connsiteX110" fmla="*/ 3103677 w 12192000"/>
              <a:gd name="connsiteY110" fmla="*/ 209527 h 4939827"/>
              <a:gd name="connsiteX111" fmla="*/ 3126759 w 12192000"/>
              <a:gd name="connsiteY111" fmla="*/ 211226 h 4939827"/>
              <a:gd name="connsiteX112" fmla="*/ 3164020 w 12192000"/>
              <a:gd name="connsiteY112" fmla="*/ 212779 h 4939827"/>
              <a:gd name="connsiteX113" fmla="*/ 3285019 w 12192000"/>
              <a:gd name="connsiteY113" fmla="*/ 220535 h 4939827"/>
              <a:gd name="connsiteX114" fmla="*/ 3365154 w 12192000"/>
              <a:gd name="connsiteY114" fmla="*/ 226416 h 4939827"/>
              <a:gd name="connsiteX115" fmla="*/ 3367507 w 12192000"/>
              <a:gd name="connsiteY115" fmla="*/ 225416 h 4939827"/>
              <a:gd name="connsiteX116" fmla="*/ 3387567 w 12192000"/>
              <a:gd name="connsiteY116" fmla="*/ 227103 h 4939827"/>
              <a:gd name="connsiteX117" fmla="*/ 3498001 w 12192000"/>
              <a:gd name="connsiteY117" fmla="*/ 231941 h 4939827"/>
              <a:gd name="connsiteX118" fmla="*/ 3561557 w 12192000"/>
              <a:gd name="connsiteY118" fmla="*/ 228095 h 4939827"/>
              <a:gd name="connsiteX119" fmla="*/ 3611920 w 12192000"/>
              <a:gd name="connsiteY119" fmla="*/ 218094 h 4939827"/>
              <a:gd name="connsiteX120" fmla="*/ 3620528 w 12192000"/>
              <a:gd name="connsiteY120" fmla="*/ 218788 h 4939827"/>
              <a:gd name="connsiteX121" fmla="*/ 3620766 w 12192000"/>
              <a:gd name="connsiteY121" fmla="*/ 218511 h 4939827"/>
              <a:gd name="connsiteX122" fmla="*/ 3629977 w 12192000"/>
              <a:gd name="connsiteY122" fmla="*/ 218664 h 4939827"/>
              <a:gd name="connsiteX123" fmla="*/ 3636217 w 12192000"/>
              <a:gd name="connsiteY123" fmla="*/ 220048 h 4939827"/>
              <a:gd name="connsiteX124" fmla="*/ 3709484 w 12192000"/>
              <a:gd name="connsiteY124" fmla="*/ 186927 h 4939827"/>
              <a:gd name="connsiteX125" fmla="*/ 3761342 w 12192000"/>
              <a:gd name="connsiteY125" fmla="*/ 177474 h 4939827"/>
              <a:gd name="connsiteX126" fmla="*/ 3799748 w 12192000"/>
              <a:gd name="connsiteY126" fmla="*/ 167154 h 4939827"/>
              <a:gd name="connsiteX127" fmla="*/ 3922756 w 12192000"/>
              <a:gd name="connsiteY127" fmla="*/ 194044 h 4939827"/>
              <a:gd name="connsiteX128" fmla="*/ 4028476 w 12192000"/>
              <a:gd name="connsiteY128" fmla="*/ 223679 h 4939827"/>
              <a:gd name="connsiteX129" fmla="*/ 4191582 w 12192000"/>
              <a:gd name="connsiteY129" fmla="*/ 238952 h 4939827"/>
              <a:gd name="connsiteX130" fmla="*/ 4251024 w 12192000"/>
              <a:gd name="connsiteY130" fmla="*/ 240874 h 4939827"/>
              <a:gd name="connsiteX131" fmla="*/ 4355275 w 12192000"/>
              <a:gd name="connsiteY131" fmla="*/ 260205 h 4939827"/>
              <a:gd name="connsiteX132" fmla="*/ 4423807 w 12192000"/>
              <a:gd name="connsiteY132" fmla="*/ 270366 h 4939827"/>
              <a:gd name="connsiteX133" fmla="*/ 4558432 w 12192000"/>
              <a:gd name="connsiteY133" fmla="*/ 269194 h 4939827"/>
              <a:gd name="connsiteX134" fmla="*/ 4635061 w 12192000"/>
              <a:gd name="connsiteY134" fmla="*/ 280682 h 4939827"/>
              <a:gd name="connsiteX135" fmla="*/ 4807427 w 12192000"/>
              <a:gd name="connsiteY135" fmla="*/ 276835 h 4939827"/>
              <a:gd name="connsiteX136" fmla="*/ 5028933 w 12192000"/>
              <a:gd name="connsiteY136" fmla="*/ 183887 h 4939827"/>
              <a:gd name="connsiteX137" fmla="*/ 5093642 w 12192000"/>
              <a:gd name="connsiteY137" fmla="*/ 177214 h 4939827"/>
              <a:gd name="connsiteX138" fmla="*/ 5102642 w 12192000"/>
              <a:gd name="connsiteY138" fmla="*/ 186816 h 4939827"/>
              <a:gd name="connsiteX139" fmla="*/ 5193590 w 12192000"/>
              <a:gd name="connsiteY139" fmla="*/ 156458 h 4939827"/>
              <a:gd name="connsiteX140" fmla="*/ 5323922 w 12192000"/>
              <a:gd name="connsiteY140" fmla="*/ 146332 h 4939827"/>
              <a:gd name="connsiteX141" fmla="*/ 5421860 w 12192000"/>
              <a:gd name="connsiteY141" fmla="*/ 167298 h 4939827"/>
              <a:gd name="connsiteX142" fmla="*/ 5476948 w 12192000"/>
              <a:gd name="connsiteY142" fmla="*/ 173249 h 4939827"/>
              <a:gd name="connsiteX143" fmla="*/ 5516842 w 12192000"/>
              <a:gd name="connsiteY143" fmla="*/ 184018 h 4939827"/>
              <a:gd name="connsiteX144" fmla="*/ 5619415 w 12192000"/>
              <a:gd name="connsiteY144" fmla="*/ 176781 h 4939827"/>
              <a:gd name="connsiteX145" fmla="*/ 5789867 w 12192000"/>
              <a:gd name="connsiteY145" fmla="*/ 150304 h 4939827"/>
              <a:gd name="connsiteX146" fmla="*/ 5825953 w 12192000"/>
              <a:gd name="connsiteY146" fmla="*/ 147907 h 4939827"/>
              <a:gd name="connsiteX147" fmla="*/ 5856168 w 12192000"/>
              <a:gd name="connsiteY147" fmla="*/ 158719 h 4939827"/>
              <a:gd name="connsiteX148" fmla="*/ 5862476 w 12192000"/>
              <a:gd name="connsiteY148" fmla="*/ 172447 h 4939827"/>
              <a:gd name="connsiteX149" fmla="*/ 5882195 w 12192000"/>
              <a:gd name="connsiteY149" fmla="*/ 173195 h 4939827"/>
              <a:gd name="connsiteX150" fmla="*/ 5952585 w 12192000"/>
              <a:gd name="connsiteY150" fmla="*/ 161012 h 4939827"/>
              <a:gd name="connsiteX151" fmla="*/ 6001964 w 12192000"/>
              <a:gd name="connsiteY151" fmla="*/ 154786 h 4939827"/>
              <a:gd name="connsiteX152" fmla="*/ 6184207 w 12192000"/>
              <a:gd name="connsiteY152" fmla="*/ 132658 h 4939827"/>
              <a:gd name="connsiteX153" fmla="*/ 6415830 w 12192000"/>
              <a:gd name="connsiteY153" fmla="*/ 136006 h 4939827"/>
              <a:gd name="connsiteX154" fmla="*/ 6756965 w 12192000"/>
              <a:gd name="connsiteY154" fmla="*/ 57636 h 4939827"/>
              <a:gd name="connsiteX155" fmla="*/ 6819400 w 12192000"/>
              <a:gd name="connsiteY155" fmla="*/ 30742 h 4939827"/>
              <a:gd name="connsiteX156" fmla="*/ 6986370 w 12192000"/>
              <a:gd name="connsiteY156" fmla="*/ 12659 h 4939827"/>
              <a:gd name="connsiteX157" fmla="*/ 6989536 w 12192000"/>
              <a:gd name="connsiteY157" fmla="*/ 14528 h 4939827"/>
              <a:gd name="connsiteX158" fmla="*/ 7015933 w 12192000"/>
              <a:gd name="connsiteY158" fmla="*/ 9653 h 4939827"/>
              <a:gd name="connsiteX159" fmla="*/ 7020592 w 12192000"/>
              <a:gd name="connsiteY159" fmla="*/ 1651 h 4939827"/>
              <a:gd name="connsiteX160" fmla="*/ 7025905 w 12192000"/>
              <a:gd name="connsiteY16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83638 w 12192000"/>
              <a:gd name="connsiteY50" fmla="*/ 299924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622021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281371 w 12192000"/>
              <a:gd name="connsiteY19" fmla="*/ 256875 h 4939827"/>
              <a:gd name="connsiteX20" fmla="*/ 8381609 w 12192000"/>
              <a:gd name="connsiteY20" fmla="*/ 240618 h 4939827"/>
              <a:gd name="connsiteX21" fmla="*/ 8406759 w 12192000"/>
              <a:gd name="connsiteY21" fmla="*/ 232517 h 4939827"/>
              <a:gd name="connsiteX22" fmla="*/ 8426506 w 12192000"/>
              <a:gd name="connsiteY22" fmla="*/ 241842 h 4939827"/>
              <a:gd name="connsiteX23" fmla="*/ 8427949 w 12192000"/>
              <a:gd name="connsiteY23" fmla="*/ 240981 h 4939827"/>
              <a:gd name="connsiteX24" fmla="*/ 8441468 w 12192000"/>
              <a:gd name="connsiteY24" fmla="*/ 241157 h 4939827"/>
              <a:gd name="connsiteX25" fmla="*/ 8565757 w 12192000"/>
              <a:gd name="connsiteY25" fmla="*/ 255317 h 4939827"/>
              <a:gd name="connsiteX26" fmla="*/ 8573171 w 12192000"/>
              <a:gd name="connsiteY26" fmla="*/ 258426 h 4939827"/>
              <a:gd name="connsiteX27" fmla="*/ 8573548 w 12192000"/>
              <a:gd name="connsiteY27" fmla="*/ 258241 h 4939827"/>
              <a:gd name="connsiteX28" fmla="*/ 8622021 w 12192000"/>
              <a:gd name="connsiteY28" fmla="*/ 261028 h 4939827"/>
              <a:gd name="connsiteX29" fmla="*/ 8672650 w 12192000"/>
              <a:gd name="connsiteY29" fmla="*/ 254821 h 4939827"/>
              <a:gd name="connsiteX30" fmla="*/ 8785543 w 12192000"/>
              <a:gd name="connsiteY30" fmla="*/ 263406 h 4939827"/>
              <a:gd name="connsiteX31" fmla="*/ 8830588 w 12192000"/>
              <a:gd name="connsiteY31" fmla="*/ 265483 h 4939827"/>
              <a:gd name="connsiteX32" fmla="*/ 8905142 w 12192000"/>
              <a:gd name="connsiteY32" fmla="*/ 264958 h 4939827"/>
              <a:gd name="connsiteX33" fmla="*/ 8968582 w 12192000"/>
              <a:gd name="connsiteY33" fmla="*/ 262728 h 4939827"/>
              <a:gd name="connsiteX34" fmla="*/ 8972994 w 12192000"/>
              <a:gd name="connsiteY34" fmla="*/ 263284 h 4939827"/>
              <a:gd name="connsiteX35" fmla="*/ 9004605 w 12192000"/>
              <a:gd name="connsiteY35" fmla="*/ 258041 h 4939827"/>
              <a:gd name="connsiteX36" fmla="*/ 9016165 w 12192000"/>
              <a:gd name="connsiteY36" fmla="*/ 261258 h 4939827"/>
              <a:gd name="connsiteX37" fmla="*/ 9043297 w 12192000"/>
              <a:gd name="connsiteY37" fmla="*/ 281547 h 4939827"/>
              <a:gd name="connsiteX38" fmla="*/ 9048315 w 12192000"/>
              <a:gd name="connsiteY38" fmla="*/ 279264 h 4939827"/>
              <a:gd name="connsiteX39" fmla="*/ 9054706 w 12192000"/>
              <a:gd name="connsiteY39" fmla="*/ 278538 h 4939827"/>
              <a:gd name="connsiteX40" fmla="*/ 9070919 w 12192000"/>
              <a:gd name="connsiteY40" fmla="*/ 281810 h 4939827"/>
              <a:gd name="connsiteX41" fmla="*/ 9076813 w 12192000"/>
              <a:gd name="connsiteY41" fmla="*/ 283909 h 4939827"/>
              <a:gd name="connsiteX42" fmla="*/ 9085871 w 12192000"/>
              <a:gd name="connsiteY42" fmla="*/ 285133 h 4939827"/>
              <a:gd name="connsiteX43" fmla="*/ 9086159 w 12192000"/>
              <a:gd name="connsiteY43" fmla="*/ 284887 h 4939827"/>
              <a:gd name="connsiteX44" fmla="*/ 9134606 w 12192000"/>
              <a:gd name="connsiteY44" fmla="*/ 288168 h 4939827"/>
              <a:gd name="connsiteX45" fmla="*/ 9195590 w 12192000"/>
              <a:gd name="connsiteY45" fmla="*/ 279568 h 4939827"/>
              <a:gd name="connsiteX46" fmla="*/ 9219336 w 12192000"/>
              <a:gd name="connsiteY46" fmla="*/ 278133 h 4939827"/>
              <a:gd name="connsiteX47" fmla="*/ 9232362 w 12192000"/>
              <a:gd name="connsiteY47" fmla="*/ 275894 h 4939827"/>
              <a:gd name="connsiteX48" fmla="*/ 9283638 w 12192000"/>
              <a:gd name="connsiteY48" fmla="*/ 299924 h 4939827"/>
              <a:gd name="connsiteX49" fmla="*/ 9371484 w 12192000"/>
              <a:gd name="connsiteY49" fmla="*/ 329634 h 4939827"/>
              <a:gd name="connsiteX50" fmla="*/ 9404829 w 12192000"/>
              <a:gd name="connsiteY50" fmla="*/ 339038 h 4939827"/>
              <a:gd name="connsiteX51" fmla="*/ 9427021 w 12192000"/>
              <a:gd name="connsiteY51" fmla="*/ 358784 h 4939827"/>
              <a:gd name="connsiteX52" fmla="*/ 9670844 w 12192000"/>
              <a:gd name="connsiteY52" fmla="*/ 405128 h 4939827"/>
              <a:gd name="connsiteX53" fmla="*/ 9816083 w 12192000"/>
              <a:gd name="connsiteY53" fmla="*/ 416573 h 4939827"/>
              <a:gd name="connsiteX54" fmla="*/ 9936741 w 12192000"/>
              <a:gd name="connsiteY54" fmla="*/ 437044 h 4939827"/>
              <a:gd name="connsiteX55" fmla="*/ 10050093 w 12192000"/>
              <a:gd name="connsiteY55" fmla="*/ 443783 h 4939827"/>
              <a:gd name="connsiteX56" fmla="*/ 10130090 w 12192000"/>
              <a:gd name="connsiteY56" fmla="*/ 459520 h 4939827"/>
              <a:gd name="connsiteX57" fmla="*/ 10173456 w 12192000"/>
              <a:gd name="connsiteY57" fmla="*/ 457749 h 4939827"/>
              <a:gd name="connsiteX58" fmla="*/ 10218232 w 12192000"/>
              <a:gd name="connsiteY58" fmla="*/ 459820 h 4939827"/>
              <a:gd name="connsiteX59" fmla="*/ 10354176 w 12192000"/>
              <a:gd name="connsiteY59" fmla="*/ 471377 h 4939827"/>
              <a:gd name="connsiteX60" fmla="*/ 10430681 w 12192000"/>
              <a:gd name="connsiteY60" fmla="*/ 481226 h 4939827"/>
              <a:gd name="connsiteX61" fmla="*/ 10478169 w 12192000"/>
              <a:gd name="connsiteY61" fmla="*/ 481774 h 4939827"/>
              <a:gd name="connsiteX62" fmla="*/ 10540907 w 12192000"/>
              <a:gd name="connsiteY62" fmla="*/ 485607 h 4939827"/>
              <a:gd name="connsiteX63" fmla="*/ 10614941 w 12192000"/>
              <a:gd name="connsiteY63" fmla="*/ 487592 h 4939827"/>
              <a:gd name="connsiteX64" fmla="*/ 10674098 w 12192000"/>
              <a:gd name="connsiteY64" fmla="*/ 521656 h 4939827"/>
              <a:gd name="connsiteX65" fmla="*/ 10874834 w 12192000"/>
              <a:gd name="connsiteY65" fmla="*/ 574867 h 4939827"/>
              <a:gd name="connsiteX66" fmla="*/ 10944981 w 12192000"/>
              <a:gd name="connsiteY66" fmla="*/ 615042 h 4939827"/>
              <a:gd name="connsiteX67" fmla="*/ 11006376 w 12192000"/>
              <a:gd name="connsiteY67" fmla="*/ 645957 h 4939827"/>
              <a:gd name="connsiteX68" fmla="*/ 11076308 w 12192000"/>
              <a:gd name="connsiteY68" fmla="*/ 675698 h 4939827"/>
              <a:gd name="connsiteX69" fmla="*/ 11148789 w 12192000"/>
              <a:gd name="connsiteY69" fmla="*/ 685041 h 4939827"/>
              <a:gd name="connsiteX70" fmla="*/ 11249129 w 12192000"/>
              <a:gd name="connsiteY70" fmla="*/ 684218 h 4939827"/>
              <a:gd name="connsiteX71" fmla="*/ 11299915 w 12192000"/>
              <a:gd name="connsiteY71" fmla="*/ 692177 h 4939827"/>
              <a:gd name="connsiteX72" fmla="*/ 11386973 w 12192000"/>
              <a:gd name="connsiteY72" fmla="*/ 708209 h 4939827"/>
              <a:gd name="connsiteX73" fmla="*/ 11500105 w 12192000"/>
              <a:gd name="connsiteY73" fmla="*/ 735014 h 4939827"/>
              <a:gd name="connsiteX74" fmla="*/ 11621735 w 12192000"/>
              <a:gd name="connsiteY74" fmla="*/ 789584 h 4939827"/>
              <a:gd name="connsiteX75" fmla="*/ 11691200 w 12192000"/>
              <a:gd name="connsiteY75" fmla="*/ 867902 h 4939827"/>
              <a:gd name="connsiteX76" fmla="*/ 11819427 w 12192000"/>
              <a:gd name="connsiteY76" fmla="*/ 911634 h 4939827"/>
              <a:gd name="connsiteX77" fmla="*/ 11969720 w 12192000"/>
              <a:gd name="connsiteY77" fmla="*/ 964737 h 4939827"/>
              <a:gd name="connsiteX78" fmla="*/ 12055766 w 12192000"/>
              <a:gd name="connsiteY78" fmla="*/ 991268 h 4939827"/>
              <a:gd name="connsiteX79" fmla="*/ 12171539 w 12192000"/>
              <a:gd name="connsiteY79" fmla="*/ 995427 h 4939827"/>
              <a:gd name="connsiteX80" fmla="*/ 12187831 w 12192000"/>
              <a:gd name="connsiteY80" fmla="*/ 996580 h 4939827"/>
              <a:gd name="connsiteX81" fmla="*/ 12192000 w 12192000"/>
              <a:gd name="connsiteY81" fmla="*/ 996726 h 4939827"/>
              <a:gd name="connsiteX82" fmla="*/ 12192000 w 12192000"/>
              <a:gd name="connsiteY82" fmla="*/ 4939827 h 4939827"/>
              <a:gd name="connsiteX83" fmla="*/ 0 w 12192000"/>
              <a:gd name="connsiteY83" fmla="*/ 4939827 h 4939827"/>
              <a:gd name="connsiteX84" fmla="*/ 0 w 12192000"/>
              <a:gd name="connsiteY84" fmla="*/ 512043 h 4939827"/>
              <a:gd name="connsiteX85" fmla="*/ 7381 w 12192000"/>
              <a:gd name="connsiteY85" fmla="*/ 512580 h 4939827"/>
              <a:gd name="connsiteX86" fmla="*/ 100029 w 12192000"/>
              <a:gd name="connsiteY86" fmla="*/ 504758 h 4939827"/>
              <a:gd name="connsiteX87" fmla="*/ 155244 w 12192000"/>
              <a:gd name="connsiteY87" fmla="*/ 525130 h 4939827"/>
              <a:gd name="connsiteX88" fmla="*/ 254366 w 12192000"/>
              <a:gd name="connsiteY88" fmla="*/ 534449 h 4939827"/>
              <a:gd name="connsiteX89" fmla="*/ 447292 w 12192000"/>
              <a:gd name="connsiteY89" fmla="*/ 542725 h 4939827"/>
              <a:gd name="connsiteX90" fmla="*/ 628105 w 12192000"/>
              <a:gd name="connsiteY90" fmla="*/ 547853 h 4939827"/>
              <a:gd name="connsiteX91" fmla="*/ 783146 w 12192000"/>
              <a:gd name="connsiteY91" fmla="*/ 591799 h 4939827"/>
              <a:gd name="connsiteX92" fmla="*/ 1043676 w 12192000"/>
              <a:gd name="connsiteY92" fmla="*/ 591887 h 4939827"/>
              <a:gd name="connsiteX93" fmla="*/ 1281816 w 12192000"/>
              <a:gd name="connsiteY93" fmla="*/ 520946 h 4939827"/>
              <a:gd name="connsiteX94" fmla="*/ 1486347 w 12192000"/>
              <a:gd name="connsiteY94" fmla="*/ 487310 h 4939827"/>
              <a:gd name="connsiteX95" fmla="*/ 1568079 w 12192000"/>
              <a:gd name="connsiteY95" fmla="*/ 462531 h 4939827"/>
              <a:gd name="connsiteX96" fmla="*/ 1622516 w 12192000"/>
              <a:gd name="connsiteY96" fmla="*/ 466058 h 4939827"/>
              <a:gd name="connsiteX97" fmla="*/ 1655457 w 12192000"/>
              <a:gd name="connsiteY97" fmla="*/ 465359 h 4939827"/>
              <a:gd name="connsiteX98" fmla="*/ 1717454 w 12192000"/>
              <a:gd name="connsiteY98" fmla="*/ 417203 h 4939827"/>
              <a:gd name="connsiteX99" fmla="*/ 1913794 w 12192000"/>
              <a:gd name="connsiteY99" fmla="*/ 365255 h 4939827"/>
              <a:gd name="connsiteX100" fmla="*/ 2129762 w 12192000"/>
              <a:gd name="connsiteY100" fmla="*/ 367832 h 4939827"/>
              <a:gd name="connsiteX101" fmla="*/ 2376970 w 12192000"/>
              <a:gd name="connsiteY101" fmla="*/ 350129 h 4939827"/>
              <a:gd name="connsiteX102" fmla="*/ 2480155 w 12192000"/>
              <a:gd name="connsiteY102" fmla="*/ 359227 h 4939827"/>
              <a:gd name="connsiteX103" fmla="*/ 2586782 w 12192000"/>
              <a:gd name="connsiteY103" fmla="*/ 339352 h 4939827"/>
              <a:gd name="connsiteX104" fmla="*/ 2679617 w 12192000"/>
              <a:gd name="connsiteY104" fmla="*/ 305383 h 4939827"/>
              <a:gd name="connsiteX105" fmla="*/ 2788947 w 12192000"/>
              <a:gd name="connsiteY105" fmla="*/ 250375 h 4939827"/>
              <a:gd name="connsiteX106" fmla="*/ 2965530 w 12192000"/>
              <a:gd name="connsiteY106" fmla="*/ 245958 h 4939827"/>
              <a:gd name="connsiteX107" fmla="*/ 3103677 w 12192000"/>
              <a:gd name="connsiteY107" fmla="*/ 209527 h 4939827"/>
              <a:gd name="connsiteX108" fmla="*/ 3126759 w 12192000"/>
              <a:gd name="connsiteY108" fmla="*/ 211226 h 4939827"/>
              <a:gd name="connsiteX109" fmla="*/ 3164020 w 12192000"/>
              <a:gd name="connsiteY109" fmla="*/ 212779 h 4939827"/>
              <a:gd name="connsiteX110" fmla="*/ 3285019 w 12192000"/>
              <a:gd name="connsiteY110" fmla="*/ 220535 h 4939827"/>
              <a:gd name="connsiteX111" fmla="*/ 3365154 w 12192000"/>
              <a:gd name="connsiteY111" fmla="*/ 226416 h 4939827"/>
              <a:gd name="connsiteX112" fmla="*/ 3367507 w 12192000"/>
              <a:gd name="connsiteY112" fmla="*/ 225416 h 4939827"/>
              <a:gd name="connsiteX113" fmla="*/ 3387567 w 12192000"/>
              <a:gd name="connsiteY113" fmla="*/ 227103 h 4939827"/>
              <a:gd name="connsiteX114" fmla="*/ 3498001 w 12192000"/>
              <a:gd name="connsiteY114" fmla="*/ 231941 h 4939827"/>
              <a:gd name="connsiteX115" fmla="*/ 3561557 w 12192000"/>
              <a:gd name="connsiteY115" fmla="*/ 228095 h 4939827"/>
              <a:gd name="connsiteX116" fmla="*/ 3611920 w 12192000"/>
              <a:gd name="connsiteY116" fmla="*/ 218094 h 4939827"/>
              <a:gd name="connsiteX117" fmla="*/ 3620528 w 12192000"/>
              <a:gd name="connsiteY117" fmla="*/ 218788 h 4939827"/>
              <a:gd name="connsiteX118" fmla="*/ 3620766 w 12192000"/>
              <a:gd name="connsiteY118" fmla="*/ 218511 h 4939827"/>
              <a:gd name="connsiteX119" fmla="*/ 3629977 w 12192000"/>
              <a:gd name="connsiteY119" fmla="*/ 218664 h 4939827"/>
              <a:gd name="connsiteX120" fmla="*/ 3636217 w 12192000"/>
              <a:gd name="connsiteY120" fmla="*/ 220048 h 4939827"/>
              <a:gd name="connsiteX121" fmla="*/ 3709484 w 12192000"/>
              <a:gd name="connsiteY121" fmla="*/ 186927 h 4939827"/>
              <a:gd name="connsiteX122" fmla="*/ 3761342 w 12192000"/>
              <a:gd name="connsiteY122" fmla="*/ 177474 h 4939827"/>
              <a:gd name="connsiteX123" fmla="*/ 3799748 w 12192000"/>
              <a:gd name="connsiteY123" fmla="*/ 167154 h 4939827"/>
              <a:gd name="connsiteX124" fmla="*/ 3922756 w 12192000"/>
              <a:gd name="connsiteY124" fmla="*/ 194044 h 4939827"/>
              <a:gd name="connsiteX125" fmla="*/ 4028476 w 12192000"/>
              <a:gd name="connsiteY125" fmla="*/ 223679 h 4939827"/>
              <a:gd name="connsiteX126" fmla="*/ 4191582 w 12192000"/>
              <a:gd name="connsiteY126" fmla="*/ 238952 h 4939827"/>
              <a:gd name="connsiteX127" fmla="*/ 4251024 w 12192000"/>
              <a:gd name="connsiteY127" fmla="*/ 240874 h 4939827"/>
              <a:gd name="connsiteX128" fmla="*/ 4355275 w 12192000"/>
              <a:gd name="connsiteY128" fmla="*/ 260205 h 4939827"/>
              <a:gd name="connsiteX129" fmla="*/ 4423807 w 12192000"/>
              <a:gd name="connsiteY129" fmla="*/ 270366 h 4939827"/>
              <a:gd name="connsiteX130" fmla="*/ 4558432 w 12192000"/>
              <a:gd name="connsiteY130" fmla="*/ 269194 h 4939827"/>
              <a:gd name="connsiteX131" fmla="*/ 4635061 w 12192000"/>
              <a:gd name="connsiteY131" fmla="*/ 280682 h 4939827"/>
              <a:gd name="connsiteX132" fmla="*/ 4807427 w 12192000"/>
              <a:gd name="connsiteY132" fmla="*/ 276835 h 4939827"/>
              <a:gd name="connsiteX133" fmla="*/ 5028933 w 12192000"/>
              <a:gd name="connsiteY133" fmla="*/ 183887 h 4939827"/>
              <a:gd name="connsiteX134" fmla="*/ 5093642 w 12192000"/>
              <a:gd name="connsiteY134" fmla="*/ 177214 h 4939827"/>
              <a:gd name="connsiteX135" fmla="*/ 5102642 w 12192000"/>
              <a:gd name="connsiteY135" fmla="*/ 186816 h 4939827"/>
              <a:gd name="connsiteX136" fmla="*/ 5193590 w 12192000"/>
              <a:gd name="connsiteY136" fmla="*/ 156458 h 4939827"/>
              <a:gd name="connsiteX137" fmla="*/ 5323922 w 12192000"/>
              <a:gd name="connsiteY137" fmla="*/ 146332 h 4939827"/>
              <a:gd name="connsiteX138" fmla="*/ 5421860 w 12192000"/>
              <a:gd name="connsiteY138" fmla="*/ 167298 h 4939827"/>
              <a:gd name="connsiteX139" fmla="*/ 5476948 w 12192000"/>
              <a:gd name="connsiteY139" fmla="*/ 173249 h 4939827"/>
              <a:gd name="connsiteX140" fmla="*/ 5516842 w 12192000"/>
              <a:gd name="connsiteY140" fmla="*/ 184018 h 4939827"/>
              <a:gd name="connsiteX141" fmla="*/ 5619415 w 12192000"/>
              <a:gd name="connsiteY141" fmla="*/ 176781 h 4939827"/>
              <a:gd name="connsiteX142" fmla="*/ 5789867 w 12192000"/>
              <a:gd name="connsiteY142" fmla="*/ 150304 h 4939827"/>
              <a:gd name="connsiteX143" fmla="*/ 5825953 w 12192000"/>
              <a:gd name="connsiteY143" fmla="*/ 147907 h 4939827"/>
              <a:gd name="connsiteX144" fmla="*/ 5856168 w 12192000"/>
              <a:gd name="connsiteY144" fmla="*/ 158719 h 4939827"/>
              <a:gd name="connsiteX145" fmla="*/ 5862476 w 12192000"/>
              <a:gd name="connsiteY145" fmla="*/ 172447 h 4939827"/>
              <a:gd name="connsiteX146" fmla="*/ 5882195 w 12192000"/>
              <a:gd name="connsiteY146" fmla="*/ 173195 h 4939827"/>
              <a:gd name="connsiteX147" fmla="*/ 5952585 w 12192000"/>
              <a:gd name="connsiteY147" fmla="*/ 161012 h 4939827"/>
              <a:gd name="connsiteX148" fmla="*/ 6001964 w 12192000"/>
              <a:gd name="connsiteY148" fmla="*/ 154786 h 4939827"/>
              <a:gd name="connsiteX149" fmla="*/ 6184207 w 12192000"/>
              <a:gd name="connsiteY149" fmla="*/ 132658 h 4939827"/>
              <a:gd name="connsiteX150" fmla="*/ 6415830 w 12192000"/>
              <a:gd name="connsiteY150" fmla="*/ 136006 h 4939827"/>
              <a:gd name="connsiteX151" fmla="*/ 6756965 w 12192000"/>
              <a:gd name="connsiteY151" fmla="*/ 57636 h 4939827"/>
              <a:gd name="connsiteX152" fmla="*/ 6819400 w 12192000"/>
              <a:gd name="connsiteY152" fmla="*/ 30742 h 4939827"/>
              <a:gd name="connsiteX153" fmla="*/ 6986370 w 12192000"/>
              <a:gd name="connsiteY153" fmla="*/ 12659 h 4939827"/>
              <a:gd name="connsiteX154" fmla="*/ 6989536 w 12192000"/>
              <a:gd name="connsiteY154" fmla="*/ 14528 h 4939827"/>
              <a:gd name="connsiteX155" fmla="*/ 7015933 w 12192000"/>
              <a:gd name="connsiteY155" fmla="*/ 9653 h 4939827"/>
              <a:gd name="connsiteX156" fmla="*/ 7020592 w 12192000"/>
              <a:gd name="connsiteY156" fmla="*/ 1651 h 4939827"/>
              <a:gd name="connsiteX157" fmla="*/ 7025905 w 12192000"/>
              <a:gd name="connsiteY15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58681 w 12192000"/>
              <a:gd name="connsiteY16" fmla="*/ 219431 h 4939827"/>
              <a:gd name="connsiteX17" fmla="*/ 8126175 w 12192000"/>
              <a:gd name="connsiteY17" fmla="*/ 240005 h 4939827"/>
              <a:gd name="connsiteX18" fmla="*/ 8281371 w 12192000"/>
              <a:gd name="connsiteY18" fmla="*/ 256875 h 4939827"/>
              <a:gd name="connsiteX19" fmla="*/ 8381609 w 12192000"/>
              <a:gd name="connsiteY19" fmla="*/ 240618 h 4939827"/>
              <a:gd name="connsiteX20" fmla="*/ 8406759 w 12192000"/>
              <a:gd name="connsiteY20" fmla="*/ 232517 h 4939827"/>
              <a:gd name="connsiteX21" fmla="*/ 8426506 w 12192000"/>
              <a:gd name="connsiteY21" fmla="*/ 241842 h 4939827"/>
              <a:gd name="connsiteX22" fmla="*/ 8427949 w 12192000"/>
              <a:gd name="connsiteY22" fmla="*/ 240981 h 4939827"/>
              <a:gd name="connsiteX23" fmla="*/ 8441468 w 12192000"/>
              <a:gd name="connsiteY23" fmla="*/ 241157 h 4939827"/>
              <a:gd name="connsiteX24" fmla="*/ 8565757 w 12192000"/>
              <a:gd name="connsiteY24" fmla="*/ 255317 h 4939827"/>
              <a:gd name="connsiteX25" fmla="*/ 8573171 w 12192000"/>
              <a:gd name="connsiteY25" fmla="*/ 258426 h 4939827"/>
              <a:gd name="connsiteX26" fmla="*/ 8573548 w 12192000"/>
              <a:gd name="connsiteY26" fmla="*/ 258241 h 4939827"/>
              <a:gd name="connsiteX27" fmla="*/ 8622021 w 12192000"/>
              <a:gd name="connsiteY27" fmla="*/ 261028 h 4939827"/>
              <a:gd name="connsiteX28" fmla="*/ 8672650 w 12192000"/>
              <a:gd name="connsiteY28" fmla="*/ 254821 h 4939827"/>
              <a:gd name="connsiteX29" fmla="*/ 8785543 w 12192000"/>
              <a:gd name="connsiteY29" fmla="*/ 263406 h 4939827"/>
              <a:gd name="connsiteX30" fmla="*/ 8830588 w 12192000"/>
              <a:gd name="connsiteY30" fmla="*/ 265483 h 4939827"/>
              <a:gd name="connsiteX31" fmla="*/ 8905142 w 12192000"/>
              <a:gd name="connsiteY31" fmla="*/ 264958 h 4939827"/>
              <a:gd name="connsiteX32" fmla="*/ 8968582 w 12192000"/>
              <a:gd name="connsiteY32" fmla="*/ 262728 h 4939827"/>
              <a:gd name="connsiteX33" fmla="*/ 8972994 w 12192000"/>
              <a:gd name="connsiteY33" fmla="*/ 263284 h 4939827"/>
              <a:gd name="connsiteX34" fmla="*/ 9004605 w 12192000"/>
              <a:gd name="connsiteY34" fmla="*/ 258041 h 4939827"/>
              <a:gd name="connsiteX35" fmla="*/ 9016165 w 12192000"/>
              <a:gd name="connsiteY35" fmla="*/ 261258 h 4939827"/>
              <a:gd name="connsiteX36" fmla="*/ 9043297 w 12192000"/>
              <a:gd name="connsiteY36" fmla="*/ 281547 h 4939827"/>
              <a:gd name="connsiteX37" fmla="*/ 9048315 w 12192000"/>
              <a:gd name="connsiteY37" fmla="*/ 279264 h 4939827"/>
              <a:gd name="connsiteX38" fmla="*/ 9054706 w 12192000"/>
              <a:gd name="connsiteY38" fmla="*/ 278538 h 4939827"/>
              <a:gd name="connsiteX39" fmla="*/ 9070919 w 12192000"/>
              <a:gd name="connsiteY39" fmla="*/ 281810 h 4939827"/>
              <a:gd name="connsiteX40" fmla="*/ 9076813 w 12192000"/>
              <a:gd name="connsiteY40" fmla="*/ 283909 h 4939827"/>
              <a:gd name="connsiteX41" fmla="*/ 9085871 w 12192000"/>
              <a:gd name="connsiteY41" fmla="*/ 285133 h 4939827"/>
              <a:gd name="connsiteX42" fmla="*/ 9086159 w 12192000"/>
              <a:gd name="connsiteY42" fmla="*/ 284887 h 4939827"/>
              <a:gd name="connsiteX43" fmla="*/ 9134606 w 12192000"/>
              <a:gd name="connsiteY43" fmla="*/ 288168 h 4939827"/>
              <a:gd name="connsiteX44" fmla="*/ 9195590 w 12192000"/>
              <a:gd name="connsiteY44" fmla="*/ 279568 h 4939827"/>
              <a:gd name="connsiteX45" fmla="*/ 9219336 w 12192000"/>
              <a:gd name="connsiteY45" fmla="*/ 278133 h 4939827"/>
              <a:gd name="connsiteX46" fmla="*/ 9232362 w 12192000"/>
              <a:gd name="connsiteY46" fmla="*/ 275894 h 4939827"/>
              <a:gd name="connsiteX47" fmla="*/ 9283638 w 12192000"/>
              <a:gd name="connsiteY47" fmla="*/ 299924 h 4939827"/>
              <a:gd name="connsiteX48" fmla="*/ 9371484 w 12192000"/>
              <a:gd name="connsiteY48" fmla="*/ 329634 h 4939827"/>
              <a:gd name="connsiteX49" fmla="*/ 9404829 w 12192000"/>
              <a:gd name="connsiteY49" fmla="*/ 339038 h 4939827"/>
              <a:gd name="connsiteX50" fmla="*/ 9427021 w 12192000"/>
              <a:gd name="connsiteY50" fmla="*/ 358784 h 4939827"/>
              <a:gd name="connsiteX51" fmla="*/ 9670844 w 12192000"/>
              <a:gd name="connsiteY51" fmla="*/ 405128 h 4939827"/>
              <a:gd name="connsiteX52" fmla="*/ 9816083 w 12192000"/>
              <a:gd name="connsiteY52" fmla="*/ 416573 h 4939827"/>
              <a:gd name="connsiteX53" fmla="*/ 9936741 w 12192000"/>
              <a:gd name="connsiteY53" fmla="*/ 437044 h 4939827"/>
              <a:gd name="connsiteX54" fmla="*/ 10050093 w 12192000"/>
              <a:gd name="connsiteY54" fmla="*/ 443783 h 4939827"/>
              <a:gd name="connsiteX55" fmla="*/ 10130090 w 12192000"/>
              <a:gd name="connsiteY55" fmla="*/ 459520 h 4939827"/>
              <a:gd name="connsiteX56" fmla="*/ 10173456 w 12192000"/>
              <a:gd name="connsiteY56" fmla="*/ 457749 h 4939827"/>
              <a:gd name="connsiteX57" fmla="*/ 10218232 w 12192000"/>
              <a:gd name="connsiteY57" fmla="*/ 459820 h 4939827"/>
              <a:gd name="connsiteX58" fmla="*/ 10354176 w 12192000"/>
              <a:gd name="connsiteY58" fmla="*/ 471377 h 4939827"/>
              <a:gd name="connsiteX59" fmla="*/ 10430681 w 12192000"/>
              <a:gd name="connsiteY59" fmla="*/ 481226 h 4939827"/>
              <a:gd name="connsiteX60" fmla="*/ 10478169 w 12192000"/>
              <a:gd name="connsiteY60" fmla="*/ 481774 h 4939827"/>
              <a:gd name="connsiteX61" fmla="*/ 10540907 w 12192000"/>
              <a:gd name="connsiteY61" fmla="*/ 485607 h 4939827"/>
              <a:gd name="connsiteX62" fmla="*/ 10614941 w 12192000"/>
              <a:gd name="connsiteY62" fmla="*/ 487592 h 4939827"/>
              <a:gd name="connsiteX63" fmla="*/ 10674098 w 12192000"/>
              <a:gd name="connsiteY63" fmla="*/ 521656 h 4939827"/>
              <a:gd name="connsiteX64" fmla="*/ 10874834 w 12192000"/>
              <a:gd name="connsiteY64" fmla="*/ 574867 h 4939827"/>
              <a:gd name="connsiteX65" fmla="*/ 10944981 w 12192000"/>
              <a:gd name="connsiteY65" fmla="*/ 615042 h 4939827"/>
              <a:gd name="connsiteX66" fmla="*/ 11006376 w 12192000"/>
              <a:gd name="connsiteY66" fmla="*/ 645957 h 4939827"/>
              <a:gd name="connsiteX67" fmla="*/ 11076308 w 12192000"/>
              <a:gd name="connsiteY67" fmla="*/ 675698 h 4939827"/>
              <a:gd name="connsiteX68" fmla="*/ 11148789 w 12192000"/>
              <a:gd name="connsiteY68" fmla="*/ 685041 h 4939827"/>
              <a:gd name="connsiteX69" fmla="*/ 11249129 w 12192000"/>
              <a:gd name="connsiteY69" fmla="*/ 684218 h 4939827"/>
              <a:gd name="connsiteX70" fmla="*/ 11299915 w 12192000"/>
              <a:gd name="connsiteY70" fmla="*/ 692177 h 4939827"/>
              <a:gd name="connsiteX71" fmla="*/ 11386973 w 12192000"/>
              <a:gd name="connsiteY71" fmla="*/ 708209 h 4939827"/>
              <a:gd name="connsiteX72" fmla="*/ 11500105 w 12192000"/>
              <a:gd name="connsiteY72" fmla="*/ 735014 h 4939827"/>
              <a:gd name="connsiteX73" fmla="*/ 11621735 w 12192000"/>
              <a:gd name="connsiteY73" fmla="*/ 789584 h 4939827"/>
              <a:gd name="connsiteX74" fmla="*/ 11691200 w 12192000"/>
              <a:gd name="connsiteY74" fmla="*/ 867902 h 4939827"/>
              <a:gd name="connsiteX75" fmla="*/ 11819427 w 12192000"/>
              <a:gd name="connsiteY75" fmla="*/ 911634 h 4939827"/>
              <a:gd name="connsiteX76" fmla="*/ 11969720 w 12192000"/>
              <a:gd name="connsiteY76" fmla="*/ 964737 h 4939827"/>
              <a:gd name="connsiteX77" fmla="*/ 12055766 w 12192000"/>
              <a:gd name="connsiteY77" fmla="*/ 991268 h 4939827"/>
              <a:gd name="connsiteX78" fmla="*/ 12171539 w 12192000"/>
              <a:gd name="connsiteY78" fmla="*/ 995427 h 4939827"/>
              <a:gd name="connsiteX79" fmla="*/ 12187831 w 12192000"/>
              <a:gd name="connsiteY79" fmla="*/ 996580 h 4939827"/>
              <a:gd name="connsiteX80" fmla="*/ 12192000 w 12192000"/>
              <a:gd name="connsiteY80" fmla="*/ 996726 h 4939827"/>
              <a:gd name="connsiteX81" fmla="*/ 12192000 w 12192000"/>
              <a:gd name="connsiteY81" fmla="*/ 4939827 h 4939827"/>
              <a:gd name="connsiteX82" fmla="*/ 0 w 12192000"/>
              <a:gd name="connsiteY82" fmla="*/ 4939827 h 4939827"/>
              <a:gd name="connsiteX83" fmla="*/ 0 w 12192000"/>
              <a:gd name="connsiteY83" fmla="*/ 512043 h 4939827"/>
              <a:gd name="connsiteX84" fmla="*/ 7381 w 12192000"/>
              <a:gd name="connsiteY84" fmla="*/ 512580 h 4939827"/>
              <a:gd name="connsiteX85" fmla="*/ 100029 w 12192000"/>
              <a:gd name="connsiteY85" fmla="*/ 504758 h 4939827"/>
              <a:gd name="connsiteX86" fmla="*/ 155244 w 12192000"/>
              <a:gd name="connsiteY86" fmla="*/ 525130 h 4939827"/>
              <a:gd name="connsiteX87" fmla="*/ 254366 w 12192000"/>
              <a:gd name="connsiteY87" fmla="*/ 534449 h 4939827"/>
              <a:gd name="connsiteX88" fmla="*/ 447292 w 12192000"/>
              <a:gd name="connsiteY88" fmla="*/ 542725 h 4939827"/>
              <a:gd name="connsiteX89" fmla="*/ 628105 w 12192000"/>
              <a:gd name="connsiteY89" fmla="*/ 547853 h 4939827"/>
              <a:gd name="connsiteX90" fmla="*/ 783146 w 12192000"/>
              <a:gd name="connsiteY90" fmla="*/ 591799 h 4939827"/>
              <a:gd name="connsiteX91" fmla="*/ 1043676 w 12192000"/>
              <a:gd name="connsiteY91" fmla="*/ 591887 h 4939827"/>
              <a:gd name="connsiteX92" fmla="*/ 1281816 w 12192000"/>
              <a:gd name="connsiteY92" fmla="*/ 520946 h 4939827"/>
              <a:gd name="connsiteX93" fmla="*/ 1486347 w 12192000"/>
              <a:gd name="connsiteY93" fmla="*/ 487310 h 4939827"/>
              <a:gd name="connsiteX94" fmla="*/ 1568079 w 12192000"/>
              <a:gd name="connsiteY94" fmla="*/ 462531 h 4939827"/>
              <a:gd name="connsiteX95" fmla="*/ 1622516 w 12192000"/>
              <a:gd name="connsiteY95" fmla="*/ 466058 h 4939827"/>
              <a:gd name="connsiteX96" fmla="*/ 1655457 w 12192000"/>
              <a:gd name="connsiteY96" fmla="*/ 465359 h 4939827"/>
              <a:gd name="connsiteX97" fmla="*/ 1717454 w 12192000"/>
              <a:gd name="connsiteY97" fmla="*/ 417203 h 4939827"/>
              <a:gd name="connsiteX98" fmla="*/ 1913794 w 12192000"/>
              <a:gd name="connsiteY98" fmla="*/ 365255 h 4939827"/>
              <a:gd name="connsiteX99" fmla="*/ 2129762 w 12192000"/>
              <a:gd name="connsiteY99" fmla="*/ 367832 h 4939827"/>
              <a:gd name="connsiteX100" fmla="*/ 2376970 w 12192000"/>
              <a:gd name="connsiteY100" fmla="*/ 350129 h 4939827"/>
              <a:gd name="connsiteX101" fmla="*/ 2480155 w 12192000"/>
              <a:gd name="connsiteY101" fmla="*/ 359227 h 4939827"/>
              <a:gd name="connsiteX102" fmla="*/ 2586782 w 12192000"/>
              <a:gd name="connsiteY102" fmla="*/ 339352 h 4939827"/>
              <a:gd name="connsiteX103" fmla="*/ 2679617 w 12192000"/>
              <a:gd name="connsiteY103" fmla="*/ 305383 h 4939827"/>
              <a:gd name="connsiteX104" fmla="*/ 2788947 w 12192000"/>
              <a:gd name="connsiteY104" fmla="*/ 250375 h 4939827"/>
              <a:gd name="connsiteX105" fmla="*/ 2965530 w 12192000"/>
              <a:gd name="connsiteY105" fmla="*/ 245958 h 4939827"/>
              <a:gd name="connsiteX106" fmla="*/ 3103677 w 12192000"/>
              <a:gd name="connsiteY106" fmla="*/ 209527 h 4939827"/>
              <a:gd name="connsiteX107" fmla="*/ 3126759 w 12192000"/>
              <a:gd name="connsiteY107" fmla="*/ 211226 h 4939827"/>
              <a:gd name="connsiteX108" fmla="*/ 3164020 w 12192000"/>
              <a:gd name="connsiteY108" fmla="*/ 212779 h 4939827"/>
              <a:gd name="connsiteX109" fmla="*/ 3285019 w 12192000"/>
              <a:gd name="connsiteY109" fmla="*/ 220535 h 4939827"/>
              <a:gd name="connsiteX110" fmla="*/ 3365154 w 12192000"/>
              <a:gd name="connsiteY110" fmla="*/ 226416 h 4939827"/>
              <a:gd name="connsiteX111" fmla="*/ 3367507 w 12192000"/>
              <a:gd name="connsiteY111" fmla="*/ 225416 h 4939827"/>
              <a:gd name="connsiteX112" fmla="*/ 3387567 w 12192000"/>
              <a:gd name="connsiteY112" fmla="*/ 227103 h 4939827"/>
              <a:gd name="connsiteX113" fmla="*/ 3498001 w 12192000"/>
              <a:gd name="connsiteY113" fmla="*/ 231941 h 4939827"/>
              <a:gd name="connsiteX114" fmla="*/ 3561557 w 12192000"/>
              <a:gd name="connsiteY114" fmla="*/ 228095 h 4939827"/>
              <a:gd name="connsiteX115" fmla="*/ 3611920 w 12192000"/>
              <a:gd name="connsiteY115" fmla="*/ 218094 h 4939827"/>
              <a:gd name="connsiteX116" fmla="*/ 3620528 w 12192000"/>
              <a:gd name="connsiteY116" fmla="*/ 218788 h 4939827"/>
              <a:gd name="connsiteX117" fmla="*/ 3620766 w 12192000"/>
              <a:gd name="connsiteY117" fmla="*/ 218511 h 4939827"/>
              <a:gd name="connsiteX118" fmla="*/ 3629977 w 12192000"/>
              <a:gd name="connsiteY118" fmla="*/ 218664 h 4939827"/>
              <a:gd name="connsiteX119" fmla="*/ 3636217 w 12192000"/>
              <a:gd name="connsiteY119" fmla="*/ 220048 h 4939827"/>
              <a:gd name="connsiteX120" fmla="*/ 3709484 w 12192000"/>
              <a:gd name="connsiteY120" fmla="*/ 186927 h 4939827"/>
              <a:gd name="connsiteX121" fmla="*/ 3761342 w 12192000"/>
              <a:gd name="connsiteY121" fmla="*/ 177474 h 4939827"/>
              <a:gd name="connsiteX122" fmla="*/ 3799748 w 12192000"/>
              <a:gd name="connsiteY122" fmla="*/ 167154 h 4939827"/>
              <a:gd name="connsiteX123" fmla="*/ 3922756 w 12192000"/>
              <a:gd name="connsiteY123" fmla="*/ 194044 h 4939827"/>
              <a:gd name="connsiteX124" fmla="*/ 4028476 w 12192000"/>
              <a:gd name="connsiteY124" fmla="*/ 223679 h 4939827"/>
              <a:gd name="connsiteX125" fmla="*/ 4191582 w 12192000"/>
              <a:gd name="connsiteY125" fmla="*/ 238952 h 4939827"/>
              <a:gd name="connsiteX126" fmla="*/ 4251024 w 12192000"/>
              <a:gd name="connsiteY126" fmla="*/ 240874 h 4939827"/>
              <a:gd name="connsiteX127" fmla="*/ 4355275 w 12192000"/>
              <a:gd name="connsiteY127" fmla="*/ 260205 h 4939827"/>
              <a:gd name="connsiteX128" fmla="*/ 4423807 w 12192000"/>
              <a:gd name="connsiteY128" fmla="*/ 270366 h 4939827"/>
              <a:gd name="connsiteX129" fmla="*/ 4558432 w 12192000"/>
              <a:gd name="connsiteY129" fmla="*/ 269194 h 4939827"/>
              <a:gd name="connsiteX130" fmla="*/ 4635061 w 12192000"/>
              <a:gd name="connsiteY130" fmla="*/ 280682 h 4939827"/>
              <a:gd name="connsiteX131" fmla="*/ 4807427 w 12192000"/>
              <a:gd name="connsiteY131" fmla="*/ 276835 h 4939827"/>
              <a:gd name="connsiteX132" fmla="*/ 5028933 w 12192000"/>
              <a:gd name="connsiteY132" fmla="*/ 183887 h 4939827"/>
              <a:gd name="connsiteX133" fmla="*/ 5093642 w 12192000"/>
              <a:gd name="connsiteY133" fmla="*/ 177214 h 4939827"/>
              <a:gd name="connsiteX134" fmla="*/ 5102642 w 12192000"/>
              <a:gd name="connsiteY134" fmla="*/ 186816 h 4939827"/>
              <a:gd name="connsiteX135" fmla="*/ 5193590 w 12192000"/>
              <a:gd name="connsiteY135" fmla="*/ 156458 h 4939827"/>
              <a:gd name="connsiteX136" fmla="*/ 5323922 w 12192000"/>
              <a:gd name="connsiteY136" fmla="*/ 146332 h 4939827"/>
              <a:gd name="connsiteX137" fmla="*/ 5421860 w 12192000"/>
              <a:gd name="connsiteY137" fmla="*/ 167298 h 4939827"/>
              <a:gd name="connsiteX138" fmla="*/ 5476948 w 12192000"/>
              <a:gd name="connsiteY138" fmla="*/ 173249 h 4939827"/>
              <a:gd name="connsiteX139" fmla="*/ 5516842 w 12192000"/>
              <a:gd name="connsiteY139" fmla="*/ 184018 h 4939827"/>
              <a:gd name="connsiteX140" fmla="*/ 5619415 w 12192000"/>
              <a:gd name="connsiteY140" fmla="*/ 176781 h 4939827"/>
              <a:gd name="connsiteX141" fmla="*/ 5789867 w 12192000"/>
              <a:gd name="connsiteY141" fmla="*/ 150304 h 4939827"/>
              <a:gd name="connsiteX142" fmla="*/ 5825953 w 12192000"/>
              <a:gd name="connsiteY142" fmla="*/ 147907 h 4939827"/>
              <a:gd name="connsiteX143" fmla="*/ 5856168 w 12192000"/>
              <a:gd name="connsiteY143" fmla="*/ 158719 h 4939827"/>
              <a:gd name="connsiteX144" fmla="*/ 5862476 w 12192000"/>
              <a:gd name="connsiteY144" fmla="*/ 172447 h 4939827"/>
              <a:gd name="connsiteX145" fmla="*/ 5882195 w 12192000"/>
              <a:gd name="connsiteY145" fmla="*/ 173195 h 4939827"/>
              <a:gd name="connsiteX146" fmla="*/ 5952585 w 12192000"/>
              <a:gd name="connsiteY146" fmla="*/ 161012 h 4939827"/>
              <a:gd name="connsiteX147" fmla="*/ 6001964 w 12192000"/>
              <a:gd name="connsiteY147" fmla="*/ 154786 h 4939827"/>
              <a:gd name="connsiteX148" fmla="*/ 6184207 w 12192000"/>
              <a:gd name="connsiteY148" fmla="*/ 132658 h 4939827"/>
              <a:gd name="connsiteX149" fmla="*/ 6415830 w 12192000"/>
              <a:gd name="connsiteY149" fmla="*/ 136006 h 4939827"/>
              <a:gd name="connsiteX150" fmla="*/ 6756965 w 12192000"/>
              <a:gd name="connsiteY150" fmla="*/ 57636 h 4939827"/>
              <a:gd name="connsiteX151" fmla="*/ 6819400 w 12192000"/>
              <a:gd name="connsiteY151" fmla="*/ 30742 h 4939827"/>
              <a:gd name="connsiteX152" fmla="*/ 6986370 w 12192000"/>
              <a:gd name="connsiteY152" fmla="*/ 12659 h 4939827"/>
              <a:gd name="connsiteX153" fmla="*/ 6989536 w 12192000"/>
              <a:gd name="connsiteY153" fmla="*/ 14528 h 4939827"/>
              <a:gd name="connsiteX154" fmla="*/ 7015933 w 12192000"/>
              <a:gd name="connsiteY154" fmla="*/ 9653 h 4939827"/>
              <a:gd name="connsiteX155" fmla="*/ 7020592 w 12192000"/>
              <a:gd name="connsiteY155" fmla="*/ 1651 h 4939827"/>
              <a:gd name="connsiteX156" fmla="*/ 7025905 w 12192000"/>
              <a:gd name="connsiteY156" fmla="*/ 0 h 49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12192000" h="4939827">
                <a:moveTo>
                  <a:pt x="7025905" y="0"/>
                </a:moveTo>
                <a:lnTo>
                  <a:pt x="7032579" y="2808"/>
                </a:lnTo>
                <a:cubicBezTo>
                  <a:pt x="7044119" y="6590"/>
                  <a:pt x="7059062" y="10207"/>
                  <a:pt x="7079505" y="12971"/>
                </a:cubicBezTo>
                <a:cubicBezTo>
                  <a:pt x="7111522" y="10537"/>
                  <a:pt x="7122591" y="11519"/>
                  <a:pt x="7158791" y="12462"/>
                </a:cubicBezTo>
                <a:lnTo>
                  <a:pt x="7233338" y="24846"/>
                </a:lnTo>
                <a:cubicBezTo>
                  <a:pt x="7247177" y="23787"/>
                  <a:pt x="7254856" y="25962"/>
                  <a:pt x="7259791" y="29557"/>
                </a:cubicBezTo>
                <a:lnTo>
                  <a:pt x="7263923" y="35029"/>
                </a:lnTo>
                <a:lnTo>
                  <a:pt x="7281549" y="39654"/>
                </a:lnTo>
                <a:lnTo>
                  <a:pt x="7374735" y="65326"/>
                </a:lnTo>
                <a:lnTo>
                  <a:pt x="7376078" y="63849"/>
                </a:lnTo>
                <a:lnTo>
                  <a:pt x="7402026" y="60308"/>
                </a:lnTo>
                <a:lnTo>
                  <a:pt x="7415091" y="77403"/>
                </a:lnTo>
                <a:cubicBezTo>
                  <a:pt x="7421672" y="79965"/>
                  <a:pt x="7475806" y="92960"/>
                  <a:pt x="7488682" y="83440"/>
                </a:cubicBezTo>
                <a:cubicBezTo>
                  <a:pt x="7541625" y="94782"/>
                  <a:pt x="7683214" y="133614"/>
                  <a:pt x="7732750" y="145456"/>
                </a:cubicBezTo>
                <a:cubicBezTo>
                  <a:pt x="7748318" y="162765"/>
                  <a:pt x="7764581" y="171696"/>
                  <a:pt x="7785900" y="154493"/>
                </a:cubicBezTo>
                <a:cubicBezTo>
                  <a:pt x="7822539" y="158614"/>
                  <a:pt x="7915312" y="166523"/>
                  <a:pt x="7952584" y="170181"/>
                </a:cubicBezTo>
                <a:cubicBezTo>
                  <a:pt x="7998047" y="181004"/>
                  <a:pt x="8029749" y="207794"/>
                  <a:pt x="8058681" y="219431"/>
                </a:cubicBezTo>
                <a:cubicBezTo>
                  <a:pt x="8095466" y="185885"/>
                  <a:pt x="8090835" y="241759"/>
                  <a:pt x="8126175" y="240005"/>
                </a:cubicBezTo>
                <a:cubicBezTo>
                  <a:pt x="8163290" y="246246"/>
                  <a:pt x="8238799" y="256773"/>
                  <a:pt x="8281371" y="256875"/>
                </a:cubicBezTo>
                <a:cubicBezTo>
                  <a:pt x="8313651" y="251026"/>
                  <a:pt x="8346882" y="248570"/>
                  <a:pt x="8381609" y="240618"/>
                </a:cubicBezTo>
                <a:lnTo>
                  <a:pt x="8406759" y="232517"/>
                </a:lnTo>
                <a:lnTo>
                  <a:pt x="8426506" y="241842"/>
                </a:lnTo>
                <a:lnTo>
                  <a:pt x="8427949" y="240981"/>
                </a:lnTo>
                <a:cubicBezTo>
                  <a:pt x="8431925" y="239458"/>
                  <a:pt x="8436260" y="239096"/>
                  <a:pt x="8441468" y="241157"/>
                </a:cubicBezTo>
                <a:lnTo>
                  <a:pt x="8565757" y="255317"/>
                </a:lnTo>
                <a:lnTo>
                  <a:pt x="8573171" y="258426"/>
                </a:lnTo>
                <a:lnTo>
                  <a:pt x="8573548" y="258241"/>
                </a:lnTo>
                <a:cubicBezTo>
                  <a:pt x="8575650" y="258391"/>
                  <a:pt x="8618469" y="259217"/>
                  <a:pt x="8622021" y="261028"/>
                </a:cubicBezTo>
                <a:lnTo>
                  <a:pt x="8672650" y="254821"/>
                </a:lnTo>
                <a:cubicBezTo>
                  <a:pt x="8716151" y="260353"/>
                  <a:pt x="8748971" y="243487"/>
                  <a:pt x="8785543" y="263406"/>
                </a:cubicBezTo>
                <a:cubicBezTo>
                  <a:pt x="8826293" y="268498"/>
                  <a:pt x="8797654" y="254573"/>
                  <a:pt x="8830588" y="265483"/>
                </a:cubicBezTo>
                <a:cubicBezTo>
                  <a:pt x="8849202" y="267272"/>
                  <a:pt x="8877544" y="266277"/>
                  <a:pt x="8905142" y="264958"/>
                </a:cubicBezTo>
                <a:lnTo>
                  <a:pt x="8968582" y="262728"/>
                </a:lnTo>
                <a:lnTo>
                  <a:pt x="8972994" y="263284"/>
                </a:lnTo>
                <a:lnTo>
                  <a:pt x="9004605" y="258041"/>
                </a:lnTo>
                <a:lnTo>
                  <a:pt x="9016165" y="261258"/>
                </a:lnTo>
                <a:cubicBezTo>
                  <a:pt x="9028775" y="267579"/>
                  <a:pt x="9039083" y="277488"/>
                  <a:pt x="9043297" y="281547"/>
                </a:cubicBezTo>
                <a:lnTo>
                  <a:pt x="9048315" y="279264"/>
                </a:lnTo>
                <a:lnTo>
                  <a:pt x="9054706" y="278538"/>
                </a:lnTo>
                <a:lnTo>
                  <a:pt x="9070919" y="281810"/>
                </a:lnTo>
                <a:lnTo>
                  <a:pt x="9076813" y="283909"/>
                </a:lnTo>
                <a:cubicBezTo>
                  <a:pt x="9080948" y="285030"/>
                  <a:pt x="9083794" y="285362"/>
                  <a:pt x="9085871" y="285133"/>
                </a:cubicBezTo>
                <a:lnTo>
                  <a:pt x="9086159" y="284887"/>
                </a:lnTo>
                <a:lnTo>
                  <a:pt x="9134606" y="288168"/>
                </a:lnTo>
                <a:cubicBezTo>
                  <a:pt x="9149441" y="274272"/>
                  <a:pt x="9194106" y="309414"/>
                  <a:pt x="9195590" y="279568"/>
                </a:cubicBezTo>
                <a:cubicBezTo>
                  <a:pt x="9212898" y="284479"/>
                  <a:pt x="9220866" y="298055"/>
                  <a:pt x="9219336" y="278133"/>
                </a:cubicBezTo>
                <a:cubicBezTo>
                  <a:pt x="9225159" y="279201"/>
                  <a:pt x="9229164" y="278078"/>
                  <a:pt x="9232362" y="275894"/>
                </a:cubicBezTo>
                <a:lnTo>
                  <a:pt x="9283638" y="299924"/>
                </a:lnTo>
                <a:lnTo>
                  <a:pt x="9371484" y="329634"/>
                </a:lnTo>
                <a:lnTo>
                  <a:pt x="9404829" y="339038"/>
                </a:lnTo>
                <a:lnTo>
                  <a:pt x="9427021" y="358784"/>
                </a:lnTo>
                <a:cubicBezTo>
                  <a:pt x="9500124" y="364086"/>
                  <a:pt x="9604652" y="390635"/>
                  <a:pt x="9670844" y="405128"/>
                </a:cubicBezTo>
                <a:cubicBezTo>
                  <a:pt x="9688531" y="417998"/>
                  <a:pt x="9762277" y="426463"/>
                  <a:pt x="9816083" y="416573"/>
                </a:cubicBezTo>
                <a:lnTo>
                  <a:pt x="9936741" y="437044"/>
                </a:lnTo>
                <a:cubicBezTo>
                  <a:pt x="9978091" y="447025"/>
                  <a:pt x="10008641" y="443705"/>
                  <a:pt x="10050093" y="443783"/>
                </a:cubicBezTo>
                <a:cubicBezTo>
                  <a:pt x="10074709" y="448779"/>
                  <a:pt x="10088915" y="449258"/>
                  <a:pt x="10130090" y="459520"/>
                </a:cubicBezTo>
                <a:cubicBezTo>
                  <a:pt x="10137791" y="458564"/>
                  <a:pt x="10165777" y="459877"/>
                  <a:pt x="10173456" y="457749"/>
                </a:cubicBezTo>
                <a:lnTo>
                  <a:pt x="10218232" y="459820"/>
                </a:lnTo>
                <a:lnTo>
                  <a:pt x="10354176" y="471377"/>
                </a:lnTo>
                <a:cubicBezTo>
                  <a:pt x="10367946" y="478917"/>
                  <a:pt x="10417270" y="488110"/>
                  <a:pt x="10430681" y="481226"/>
                </a:cubicBezTo>
                <a:cubicBezTo>
                  <a:pt x="10441804" y="481366"/>
                  <a:pt x="10469025" y="490181"/>
                  <a:pt x="10478169" y="481774"/>
                </a:cubicBezTo>
                <a:cubicBezTo>
                  <a:pt x="10503830" y="488972"/>
                  <a:pt x="10531359" y="489751"/>
                  <a:pt x="10540907" y="485607"/>
                </a:cubicBezTo>
                <a:cubicBezTo>
                  <a:pt x="10569054" y="475472"/>
                  <a:pt x="10590882" y="489185"/>
                  <a:pt x="10614941" y="487592"/>
                </a:cubicBezTo>
                <a:cubicBezTo>
                  <a:pt x="10654657" y="492458"/>
                  <a:pt x="10645652" y="516778"/>
                  <a:pt x="10674098" y="521656"/>
                </a:cubicBezTo>
                <a:cubicBezTo>
                  <a:pt x="10737163" y="537583"/>
                  <a:pt x="10829686" y="559302"/>
                  <a:pt x="10874834" y="574867"/>
                </a:cubicBezTo>
                <a:cubicBezTo>
                  <a:pt x="10919981" y="590432"/>
                  <a:pt x="10878682" y="577481"/>
                  <a:pt x="10944981" y="615042"/>
                </a:cubicBezTo>
                <a:cubicBezTo>
                  <a:pt x="10976235" y="616974"/>
                  <a:pt x="10982969" y="648568"/>
                  <a:pt x="11006376" y="645957"/>
                </a:cubicBezTo>
                <a:cubicBezTo>
                  <a:pt x="11005343" y="630631"/>
                  <a:pt x="11047577" y="676048"/>
                  <a:pt x="11076308" y="675698"/>
                </a:cubicBezTo>
                <a:cubicBezTo>
                  <a:pt x="11093142" y="677175"/>
                  <a:pt x="11131116" y="681348"/>
                  <a:pt x="11148789" y="685041"/>
                </a:cubicBezTo>
                <a:cubicBezTo>
                  <a:pt x="11177310" y="688243"/>
                  <a:pt x="11217768" y="714725"/>
                  <a:pt x="11249129" y="684218"/>
                </a:cubicBezTo>
                <a:cubicBezTo>
                  <a:pt x="11276269" y="697037"/>
                  <a:pt x="11257432" y="693670"/>
                  <a:pt x="11299915" y="692177"/>
                </a:cubicBezTo>
                <a:cubicBezTo>
                  <a:pt x="11314401" y="703224"/>
                  <a:pt x="11371412" y="714421"/>
                  <a:pt x="11386973" y="708209"/>
                </a:cubicBezTo>
                <a:cubicBezTo>
                  <a:pt x="11425657" y="716286"/>
                  <a:pt x="11454555" y="715485"/>
                  <a:pt x="11500105" y="735014"/>
                </a:cubicBezTo>
                <a:cubicBezTo>
                  <a:pt x="11545172" y="751781"/>
                  <a:pt x="11573053" y="787789"/>
                  <a:pt x="11621735" y="789584"/>
                </a:cubicBezTo>
                <a:lnTo>
                  <a:pt x="11691200" y="867902"/>
                </a:lnTo>
                <a:cubicBezTo>
                  <a:pt x="11734106" y="911360"/>
                  <a:pt x="11773008" y="895495"/>
                  <a:pt x="11819427" y="911634"/>
                </a:cubicBezTo>
                <a:lnTo>
                  <a:pt x="11969720" y="964737"/>
                </a:lnTo>
                <a:cubicBezTo>
                  <a:pt x="12009110" y="978008"/>
                  <a:pt x="12010206" y="989588"/>
                  <a:pt x="12055766" y="991268"/>
                </a:cubicBezTo>
                <a:cubicBezTo>
                  <a:pt x="12105723" y="1003445"/>
                  <a:pt x="12068493" y="1020292"/>
                  <a:pt x="12171539" y="995427"/>
                </a:cubicBezTo>
                <a:cubicBezTo>
                  <a:pt x="12174929" y="995822"/>
                  <a:pt x="12180763" y="996228"/>
                  <a:pt x="12187831" y="996580"/>
                </a:cubicBezTo>
                <a:lnTo>
                  <a:pt x="12192000" y="996726"/>
                </a:lnTo>
                <a:lnTo>
                  <a:pt x="12192000" y="4939827"/>
                </a:lnTo>
                <a:lnTo>
                  <a:pt x="0" y="4939827"/>
                </a:lnTo>
                <a:lnTo>
                  <a:pt x="0" y="512043"/>
                </a:lnTo>
                <a:lnTo>
                  <a:pt x="7381" y="512580"/>
                </a:lnTo>
                <a:cubicBezTo>
                  <a:pt x="39359" y="514524"/>
                  <a:pt x="72732" y="514144"/>
                  <a:pt x="100029" y="504758"/>
                </a:cubicBezTo>
                <a:cubicBezTo>
                  <a:pt x="115935" y="525779"/>
                  <a:pt x="143126" y="489229"/>
                  <a:pt x="155244" y="525130"/>
                </a:cubicBezTo>
                <a:cubicBezTo>
                  <a:pt x="173881" y="522487"/>
                  <a:pt x="242791" y="514086"/>
                  <a:pt x="254366" y="534449"/>
                </a:cubicBezTo>
                <a:cubicBezTo>
                  <a:pt x="303041" y="537382"/>
                  <a:pt x="380161" y="541650"/>
                  <a:pt x="447292" y="542725"/>
                </a:cubicBezTo>
                <a:cubicBezTo>
                  <a:pt x="530282" y="553078"/>
                  <a:pt x="572130" y="539673"/>
                  <a:pt x="628105" y="547853"/>
                </a:cubicBezTo>
                <a:cubicBezTo>
                  <a:pt x="661608" y="509671"/>
                  <a:pt x="746152" y="605137"/>
                  <a:pt x="783146" y="591799"/>
                </a:cubicBezTo>
                <a:cubicBezTo>
                  <a:pt x="862499" y="590113"/>
                  <a:pt x="949481" y="579142"/>
                  <a:pt x="1043676" y="591887"/>
                </a:cubicBezTo>
                <a:cubicBezTo>
                  <a:pt x="1120353" y="576991"/>
                  <a:pt x="1172004" y="553592"/>
                  <a:pt x="1281816" y="520946"/>
                </a:cubicBezTo>
                <a:cubicBezTo>
                  <a:pt x="1339915" y="511282"/>
                  <a:pt x="1459480" y="554579"/>
                  <a:pt x="1486347" y="487310"/>
                </a:cubicBezTo>
                <a:cubicBezTo>
                  <a:pt x="1507765" y="532008"/>
                  <a:pt x="1539168" y="465954"/>
                  <a:pt x="1568079" y="462531"/>
                </a:cubicBezTo>
                <a:cubicBezTo>
                  <a:pt x="1587821" y="491525"/>
                  <a:pt x="1601468" y="469316"/>
                  <a:pt x="1622516" y="466058"/>
                </a:cubicBezTo>
                <a:cubicBezTo>
                  <a:pt x="1630056" y="483510"/>
                  <a:pt x="1647504" y="484261"/>
                  <a:pt x="1655457" y="465359"/>
                </a:cubicBezTo>
                <a:cubicBezTo>
                  <a:pt x="1651800" y="419723"/>
                  <a:pt x="1709718" y="447719"/>
                  <a:pt x="1717454" y="417203"/>
                </a:cubicBezTo>
                <a:cubicBezTo>
                  <a:pt x="1753115" y="414011"/>
                  <a:pt x="1882851" y="412376"/>
                  <a:pt x="1913794" y="365255"/>
                </a:cubicBezTo>
                <a:cubicBezTo>
                  <a:pt x="2001060" y="361067"/>
                  <a:pt x="2099559" y="366414"/>
                  <a:pt x="2129762" y="367832"/>
                </a:cubicBezTo>
                <a:cubicBezTo>
                  <a:pt x="2215380" y="355065"/>
                  <a:pt x="2248807" y="343296"/>
                  <a:pt x="2376970" y="350129"/>
                </a:cubicBezTo>
                <a:cubicBezTo>
                  <a:pt x="2393251" y="360463"/>
                  <a:pt x="2473371" y="379419"/>
                  <a:pt x="2480155" y="359227"/>
                </a:cubicBezTo>
                <a:cubicBezTo>
                  <a:pt x="2520060" y="359505"/>
                  <a:pt x="2561270" y="311415"/>
                  <a:pt x="2586782" y="339352"/>
                </a:cubicBezTo>
                <a:cubicBezTo>
                  <a:pt x="2585230" y="294982"/>
                  <a:pt x="2653633" y="316689"/>
                  <a:pt x="2679617" y="305383"/>
                </a:cubicBezTo>
                <a:cubicBezTo>
                  <a:pt x="2721434" y="266011"/>
                  <a:pt x="2746765" y="276002"/>
                  <a:pt x="2788947" y="250375"/>
                </a:cubicBezTo>
                <a:cubicBezTo>
                  <a:pt x="2851672" y="235447"/>
                  <a:pt x="2913075" y="252766"/>
                  <a:pt x="2965530" y="245958"/>
                </a:cubicBezTo>
                <a:cubicBezTo>
                  <a:pt x="3001911" y="238336"/>
                  <a:pt x="3090203" y="217828"/>
                  <a:pt x="3103677" y="209527"/>
                </a:cubicBezTo>
                <a:lnTo>
                  <a:pt x="3126759" y="211226"/>
                </a:lnTo>
                <a:cubicBezTo>
                  <a:pt x="3136908" y="211889"/>
                  <a:pt x="3148903" y="212490"/>
                  <a:pt x="3164020" y="212779"/>
                </a:cubicBezTo>
                <a:cubicBezTo>
                  <a:pt x="3225474" y="210084"/>
                  <a:pt x="3231859" y="218227"/>
                  <a:pt x="3285019" y="220535"/>
                </a:cubicBezTo>
                <a:cubicBezTo>
                  <a:pt x="3318541" y="222809"/>
                  <a:pt x="3359787" y="223898"/>
                  <a:pt x="3365154" y="226416"/>
                </a:cubicBezTo>
                <a:lnTo>
                  <a:pt x="3367507" y="225416"/>
                </a:lnTo>
                <a:cubicBezTo>
                  <a:pt x="3377583" y="223667"/>
                  <a:pt x="3383502" y="224760"/>
                  <a:pt x="3387567" y="227103"/>
                </a:cubicBezTo>
                <a:lnTo>
                  <a:pt x="3498001" y="231941"/>
                </a:lnTo>
                <a:cubicBezTo>
                  <a:pt x="3513569" y="226158"/>
                  <a:pt x="3539132" y="232525"/>
                  <a:pt x="3561557" y="228095"/>
                </a:cubicBezTo>
                <a:cubicBezTo>
                  <a:pt x="3574944" y="230843"/>
                  <a:pt x="3597426" y="216287"/>
                  <a:pt x="3611920" y="218094"/>
                </a:cubicBezTo>
                <a:lnTo>
                  <a:pt x="3620528" y="218788"/>
                </a:lnTo>
                <a:lnTo>
                  <a:pt x="3620766" y="218511"/>
                </a:lnTo>
                <a:cubicBezTo>
                  <a:pt x="3622780" y="218042"/>
                  <a:pt x="3625663" y="218038"/>
                  <a:pt x="3629977" y="218664"/>
                </a:cubicBezTo>
                <a:lnTo>
                  <a:pt x="3636217" y="220048"/>
                </a:lnTo>
                <a:lnTo>
                  <a:pt x="3709484" y="186927"/>
                </a:lnTo>
                <a:cubicBezTo>
                  <a:pt x="3731015" y="183190"/>
                  <a:pt x="3745790" y="180810"/>
                  <a:pt x="3761342" y="177474"/>
                </a:cubicBezTo>
                <a:lnTo>
                  <a:pt x="3799748" y="167154"/>
                </a:lnTo>
                <a:lnTo>
                  <a:pt x="3922756" y="194044"/>
                </a:lnTo>
                <a:cubicBezTo>
                  <a:pt x="3960877" y="203465"/>
                  <a:pt x="3965250" y="215357"/>
                  <a:pt x="4028476" y="223679"/>
                </a:cubicBezTo>
                <a:cubicBezTo>
                  <a:pt x="4088751" y="228019"/>
                  <a:pt x="4139112" y="248870"/>
                  <a:pt x="4191582" y="238952"/>
                </a:cubicBezTo>
                <a:cubicBezTo>
                  <a:pt x="4210842" y="254091"/>
                  <a:pt x="4229809" y="260810"/>
                  <a:pt x="4251024" y="240874"/>
                </a:cubicBezTo>
                <a:cubicBezTo>
                  <a:pt x="4306627" y="250935"/>
                  <a:pt x="4317066" y="281625"/>
                  <a:pt x="4355275" y="260205"/>
                </a:cubicBezTo>
                <a:cubicBezTo>
                  <a:pt x="4390577" y="327090"/>
                  <a:pt x="4385658" y="272111"/>
                  <a:pt x="4423807" y="270366"/>
                </a:cubicBezTo>
                <a:cubicBezTo>
                  <a:pt x="4457666" y="271864"/>
                  <a:pt x="4523223" y="267475"/>
                  <a:pt x="4558432" y="269194"/>
                </a:cubicBezTo>
                <a:cubicBezTo>
                  <a:pt x="4594553" y="230955"/>
                  <a:pt x="4596517" y="287120"/>
                  <a:pt x="4635061" y="280682"/>
                </a:cubicBezTo>
                <a:cubicBezTo>
                  <a:pt x="4676560" y="281955"/>
                  <a:pt x="4741782" y="292968"/>
                  <a:pt x="4807427" y="276835"/>
                </a:cubicBezTo>
                <a:cubicBezTo>
                  <a:pt x="4876769" y="256626"/>
                  <a:pt x="4951997" y="249407"/>
                  <a:pt x="5028933" y="183887"/>
                </a:cubicBezTo>
                <a:cubicBezTo>
                  <a:pt x="5044713" y="164149"/>
                  <a:pt x="5073685" y="161161"/>
                  <a:pt x="5093642" y="177214"/>
                </a:cubicBezTo>
                <a:cubicBezTo>
                  <a:pt x="5097077" y="179978"/>
                  <a:pt x="5100108" y="183212"/>
                  <a:pt x="5102642" y="186816"/>
                </a:cubicBezTo>
                <a:cubicBezTo>
                  <a:pt x="5150234" y="139156"/>
                  <a:pt x="5169674" y="190314"/>
                  <a:pt x="5193590" y="156458"/>
                </a:cubicBezTo>
                <a:cubicBezTo>
                  <a:pt x="5257854" y="151722"/>
                  <a:pt x="5301917" y="175841"/>
                  <a:pt x="5323922" y="146332"/>
                </a:cubicBezTo>
                <a:cubicBezTo>
                  <a:pt x="5355266" y="153538"/>
                  <a:pt x="5392601" y="198271"/>
                  <a:pt x="5421860" y="167298"/>
                </a:cubicBezTo>
                <a:cubicBezTo>
                  <a:pt x="5420630" y="196364"/>
                  <a:pt x="5461576" y="151467"/>
                  <a:pt x="5476948" y="173249"/>
                </a:cubicBezTo>
                <a:cubicBezTo>
                  <a:pt x="5487334" y="191763"/>
                  <a:pt x="5502178" y="182456"/>
                  <a:pt x="5516842" y="184018"/>
                </a:cubicBezTo>
                <a:cubicBezTo>
                  <a:pt x="5533140" y="200158"/>
                  <a:pt x="5599828" y="189750"/>
                  <a:pt x="5619415" y="176781"/>
                </a:cubicBezTo>
                <a:cubicBezTo>
                  <a:pt x="5690073" y="168499"/>
                  <a:pt x="5748631" y="186964"/>
                  <a:pt x="5789867" y="150304"/>
                </a:cubicBezTo>
                <a:cubicBezTo>
                  <a:pt x="5802836" y="146282"/>
                  <a:pt x="5814753" y="145947"/>
                  <a:pt x="5825953" y="147907"/>
                </a:cubicBezTo>
                <a:lnTo>
                  <a:pt x="5856168" y="158719"/>
                </a:lnTo>
                <a:lnTo>
                  <a:pt x="5862476" y="172447"/>
                </a:lnTo>
                <a:lnTo>
                  <a:pt x="5882195" y="173195"/>
                </a:lnTo>
                <a:lnTo>
                  <a:pt x="5952585" y="161012"/>
                </a:lnTo>
                <a:cubicBezTo>
                  <a:pt x="5962273" y="166588"/>
                  <a:pt x="5992020" y="151579"/>
                  <a:pt x="6001964" y="154786"/>
                </a:cubicBezTo>
                <a:cubicBezTo>
                  <a:pt x="6061748" y="122178"/>
                  <a:pt x="6101539" y="131534"/>
                  <a:pt x="6184207" y="132658"/>
                </a:cubicBezTo>
                <a:cubicBezTo>
                  <a:pt x="6266582" y="127016"/>
                  <a:pt x="6286876" y="151859"/>
                  <a:pt x="6415830" y="136006"/>
                </a:cubicBezTo>
                <a:cubicBezTo>
                  <a:pt x="6563502" y="116945"/>
                  <a:pt x="6684679" y="79367"/>
                  <a:pt x="6756965" y="57636"/>
                </a:cubicBezTo>
                <a:cubicBezTo>
                  <a:pt x="6761544" y="48663"/>
                  <a:pt x="6812642" y="36519"/>
                  <a:pt x="6819400" y="30742"/>
                </a:cubicBezTo>
                <a:lnTo>
                  <a:pt x="6986370" y="12659"/>
                </a:lnTo>
                <a:lnTo>
                  <a:pt x="6989536" y="14528"/>
                </a:lnTo>
                <a:cubicBezTo>
                  <a:pt x="7002946" y="17364"/>
                  <a:pt x="7010700" y="14716"/>
                  <a:pt x="7015933" y="9653"/>
                </a:cubicBezTo>
                <a:lnTo>
                  <a:pt x="7020592" y="1651"/>
                </a:lnTo>
                <a:lnTo>
                  <a:pt x="7025905"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3A1EC57D-D741-8988-F008-00CA87D4CC7B}"/>
              </a:ext>
            </a:extLst>
          </p:cNvPr>
          <p:cNvSpPr txBox="1"/>
          <p:nvPr/>
        </p:nvSpPr>
        <p:spPr>
          <a:xfrm>
            <a:off x="1184744" y="5198168"/>
            <a:ext cx="9859618" cy="64279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600" kern="1200">
                <a:solidFill>
                  <a:schemeClr val="tx1"/>
                </a:solidFill>
                <a:latin typeface="+mj-lt"/>
                <a:ea typeface="+mj-ea"/>
                <a:cs typeface="+mj-cs"/>
              </a:rPr>
              <a:t>Evaluating Servant Leadership</a:t>
            </a:r>
          </a:p>
        </p:txBody>
      </p:sp>
      <p:sp>
        <p:nvSpPr>
          <p:cNvPr id="15" name="Freeform: Shape 14">
            <a:extLst>
              <a:ext uri="{FF2B5EF4-FFF2-40B4-BE49-F238E27FC236}">
                <a16:creationId xmlns:a16="http://schemas.microsoft.com/office/drawing/2014/main" id="{3389D0BC-BA1D-4360-88F9-D9ECCBDAB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17950" y="647758"/>
            <a:ext cx="8355105" cy="4392652"/>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white sheet with black text&#10;&#10;Description automatically generated">
            <a:extLst>
              <a:ext uri="{FF2B5EF4-FFF2-40B4-BE49-F238E27FC236}">
                <a16:creationId xmlns:a16="http://schemas.microsoft.com/office/drawing/2014/main" id="{7BD0ED12-7125-A08B-8C22-C3D16FE5AC85}"/>
              </a:ext>
            </a:extLst>
          </p:cNvPr>
          <p:cNvPicPr>
            <a:picLocks noChangeAspect="1"/>
          </p:cNvPicPr>
          <p:nvPr/>
        </p:nvPicPr>
        <p:blipFill>
          <a:blip r:embed="rId2"/>
          <a:stretch>
            <a:fillRect/>
          </a:stretch>
        </p:blipFill>
        <p:spPr>
          <a:xfrm>
            <a:off x="2079812" y="934840"/>
            <a:ext cx="8032376" cy="3815377"/>
          </a:xfrm>
          <a:prstGeom prst="rect">
            <a:avLst/>
          </a:prstGeom>
        </p:spPr>
      </p:pic>
    </p:spTree>
    <p:extLst>
      <p:ext uri="{BB962C8B-B14F-4D97-AF65-F5344CB8AC3E}">
        <p14:creationId xmlns:p14="http://schemas.microsoft.com/office/powerpoint/2010/main" val="1236240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C0CCF94-9536-4A63-8FF2-E37827C92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C970655A-F4C2-4D7E-BAB6-D3BFC5CAE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8174"/>
            <a:ext cx="12192000" cy="4939827"/>
          </a:xfrm>
          <a:custGeom>
            <a:avLst/>
            <a:gdLst>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499101 w 12192000"/>
              <a:gd name="connsiteY144" fmla="*/ 232983 h 4939827"/>
              <a:gd name="connsiteX145" fmla="*/ 4558432 w 12192000"/>
              <a:gd name="connsiteY145" fmla="*/ 269194 h 4939827"/>
              <a:gd name="connsiteX146" fmla="*/ 4635061 w 12192000"/>
              <a:gd name="connsiteY146" fmla="*/ 280682 h 4939827"/>
              <a:gd name="connsiteX147" fmla="*/ 4680829 w 12192000"/>
              <a:gd name="connsiteY147" fmla="*/ 287953 h 4939827"/>
              <a:gd name="connsiteX148" fmla="*/ 4807427 w 12192000"/>
              <a:gd name="connsiteY148" fmla="*/ 276835 h 4939827"/>
              <a:gd name="connsiteX149" fmla="*/ 5028933 w 12192000"/>
              <a:gd name="connsiteY149" fmla="*/ 183887 h 4939827"/>
              <a:gd name="connsiteX150" fmla="*/ 5093642 w 12192000"/>
              <a:gd name="connsiteY150" fmla="*/ 177214 h 4939827"/>
              <a:gd name="connsiteX151" fmla="*/ 5102642 w 12192000"/>
              <a:gd name="connsiteY151" fmla="*/ 186816 h 4939827"/>
              <a:gd name="connsiteX152" fmla="*/ 5193590 w 12192000"/>
              <a:gd name="connsiteY152" fmla="*/ 136361 h 4939827"/>
              <a:gd name="connsiteX153" fmla="*/ 5323922 w 12192000"/>
              <a:gd name="connsiteY153" fmla="*/ 146332 h 4939827"/>
              <a:gd name="connsiteX154" fmla="*/ 5421860 w 12192000"/>
              <a:gd name="connsiteY154" fmla="*/ 167298 h 4939827"/>
              <a:gd name="connsiteX155" fmla="*/ 5476948 w 12192000"/>
              <a:gd name="connsiteY155" fmla="*/ 173249 h 4939827"/>
              <a:gd name="connsiteX156" fmla="*/ 5516842 w 12192000"/>
              <a:gd name="connsiteY156" fmla="*/ 184018 h 4939827"/>
              <a:gd name="connsiteX157" fmla="*/ 5619415 w 12192000"/>
              <a:gd name="connsiteY157" fmla="*/ 176781 h 4939827"/>
              <a:gd name="connsiteX158" fmla="*/ 5789867 w 12192000"/>
              <a:gd name="connsiteY158" fmla="*/ 150304 h 4939827"/>
              <a:gd name="connsiteX159" fmla="*/ 5825953 w 12192000"/>
              <a:gd name="connsiteY159" fmla="*/ 147907 h 4939827"/>
              <a:gd name="connsiteX160" fmla="*/ 5856168 w 12192000"/>
              <a:gd name="connsiteY160" fmla="*/ 158719 h 4939827"/>
              <a:gd name="connsiteX161" fmla="*/ 5862476 w 12192000"/>
              <a:gd name="connsiteY161" fmla="*/ 172447 h 4939827"/>
              <a:gd name="connsiteX162" fmla="*/ 5882195 w 12192000"/>
              <a:gd name="connsiteY162" fmla="*/ 173195 h 4939827"/>
              <a:gd name="connsiteX163" fmla="*/ 5887271 w 12192000"/>
              <a:gd name="connsiteY163" fmla="*/ 176084 h 4939827"/>
              <a:gd name="connsiteX164" fmla="*/ 5916552 w 12192000"/>
              <a:gd name="connsiteY164" fmla="*/ 189955 h 4939827"/>
              <a:gd name="connsiteX165" fmla="*/ 5983240 w 12192000"/>
              <a:gd name="connsiteY165" fmla="*/ 152755 h 4939827"/>
              <a:gd name="connsiteX166" fmla="*/ 6061852 w 12192000"/>
              <a:gd name="connsiteY166" fmla="*/ 161953 h 4939827"/>
              <a:gd name="connsiteX167" fmla="*/ 6408386 w 12192000"/>
              <a:gd name="connsiteY167" fmla="*/ 157590 h 4939827"/>
              <a:gd name="connsiteX168" fmla="*/ 6531386 w 12192000"/>
              <a:gd name="connsiteY168" fmla="*/ 156103 h 4939827"/>
              <a:gd name="connsiteX169" fmla="*/ 6721509 w 12192000"/>
              <a:gd name="connsiteY169" fmla="*/ 54829 h 4939827"/>
              <a:gd name="connsiteX170" fmla="*/ 6947884 w 12192000"/>
              <a:gd name="connsiteY170" fmla="*/ 47587 h 4939827"/>
              <a:gd name="connsiteX171" fmla="*/ 6965101 w 12192000"/>
              <a:gd name="connsiteY171" fmla="*/ 25718 h 4939827"/>
              <a:gd name="connsiteX172" fmla="*/ 6986370 w 12192000"/>
              <a:gd name="connsiteY172" fmla="*/ 12659 h 4939827"/>
              <a:gd name="connsiteX173" fmla="*/ 6989536 w 12192000"/>
              <a:gd name="connsiteY173" fmla="*/ 14528 h 4939827"/>
              <a:gd name="connsiteX174" fmla="*/ 7015933 w 12192000"/>
              <a:gd name="connsiteY174" fmla="*/ 9653 h 4939827"/>
              <a:gd name="connsiteX175" fmla="*/ 7020592 w 12192000"/>
              <a:gd name="connsiteY175" fmla="*/ 1651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558432 w 12192000"/>
              <a:gd name="connsiteY144" fmla="*/ 269194 h 4939827"/>
              <a:gd name="connsiteX145" fmla="*/ 4635061 w 12192000"/>
              <a:gd name="connsiteY145" fmla="*/ 280682 h 4939827"/>
              <a:gd name="connsiteX146" fmla="*/ 4680829 w 12192000"/>
              <a:gd name="connsiteY146" fmla="*/ 287953 h 4939827"/>
              <a:gd name="connsiteX147" fmla="*/ 4807427 w 12192000"/>
              <a:gd name="connsiteY147" fmla="*/ 276835 h 4939827"/>
              <a:gd name="connsiteX148" fmla="*/ 5028933 w 12192000"/>
              <a:gd name="connsiteY148" fmla="*/ 183887 h 4939827"/>
              <a:gd name="connsiteX149" fmla="*/ 5093642 w 12192000"/>
              <a:gd name="connsiteY149" fmla="*/ 177214 h 4939827"/>
              <a:gd name="connsiteX150" fmla="*/ 5102642 w 12192000"/>
              <a:gd name="connsiteY150" fmla="*/ 186816 h 4939827"/>
              <a:gd name="connsiteX151" fmla="*/ 5193590 w 12192000"/>
              <a:gd name="connsiteY151" fmla="*/ 136361 h 4939827"/>
              <a:gd name="connsiteX152" fmla="*/ 5323922 w 12192000"/>
              <a:gd name="connsiteY152" fmla="*/ 146332 h 4939827"/>
              <a:gd name="connsiteX153" fmla="*/ 5421860 w 12192000"/>
              <a:gd name="connsiteY153" fmla="*/ 167298 h 4939827"/>
              <a:gd name="connsiteX154" fmla="*/ 5476948 w 12192000"/>
              <a:gd name="connsiteY154" fmla="*/ 173249 h 4939827"/>
              <a:gd name="connsiteX155" fmla="*/ 5516842 w 12192000"/>
              <a:gd name="connsiteY155" fmla="*/ 184018 h 4939827"/>
              <a:gd name="connsiteX156" fmla="*/ 5619415 w 12192000"/>
              <a:gd name="connsiteY156" fmla="*/ 176781 h 4939827"/>
              <a:gd name="connsiteX157" fmla="*/ 5789867 w 12192000"/>
              <a:gd name="connsiteY157" fmla="*/ 150304 h 4939827"/>
              <a:gd name="connsiteX158" fmla="*/ 5825953 w 12192000"/>
              <a:gd name="connsiteY158" fmla="*/ 147907 h 4939827"/>
              <a:gd name="connsiteX159" fmla="*/ 5856168 w 12192000"/>
              <a:gd name="connsiteY159" fmla="*/ 158719 h 4939827"/>
              <a:gd name="connsiteX160" fmla="*/ 5862476 w 12192000"/>
              <a:gd name="connsiteY160" fmla="*/ 172447 h 4939827"/>
              <a:gd name="connsiteX161" fmla="*/ 5882195 w 12192000"/>
              <a:gd name="connsiteY161" fmla="*/ 173195 h 4939827"/>
              <a:gd name="connsiteX162" fmla="*/ 5887271 w 12192000"/>
              <a:gd name="connsiteY162" fmla="*/ 176084 h 4939827"/>
              <a:gd name="connsiteX163" fmla="*/ 5916552 w 12192000"/>
              <a:gd name="connsiteY163" fmla="*/ 189955 h 4939827"/>
              <a:gd name="connsiteX164" fmla="*/ 5983240 w 12192000"/>
              <a:gd name="connsiteY164" fmla="*/ 152755 h 4939827"/>
              <a:gd name="connsiteX165" fmla="*/ 6061852 w 12192000"/>
              <a:gd name="connsiteY165" fmla="*/ 161953 h 4939827"/>
              <a:gd name="connsiteX166" fmla="*/ 6408386 w 12192000"/>
              <a:gd name="connsiteY166" fmla="*/ 157590 h 4939827"/>
              <a:gd name="connsiteX167" fmla="*/ 6531386 w 12192000"/>
              <a:gd name="connsiteY167" fmla="*/ 156103 h 4939827"/>
              <a:gd name="connsiteX168" fmla="*/ 6721509 w 12192000"/>
              <a:gd name="connsiteY168" fmla="*/ 54829 h 4939827"/>
              <a:gd name="connsiteX169" fmla="*/ 6947884 w 12192000"/>
              <a:gd name="connsiteY169" fmla="*/ 47587 h 4939827"/>
              <a:gd name="connsiteX170" fmla="*/ 6965101 w 12192000"/>
              <a:gd name="connsiteY170" fmla="*/ 25718 h 4939827"/>
              <a:gd name="connsiteX171" fmla="*/ 6986370 w 12192000"/>
              <a:gd name="connsiteY171" fmla="*/ 12659 h 4939827"/>
              <a:gd name="connsiteX172" fmla="*/ 6989536 w 12192000"/>
              <a:gd name="connsiteY172" fmla="*/ 14528 h 4939827"/>
              <a:gd name="connsiteX173" fmla="*/ 7015933 w 12192000"/>
              <a:gd name="connsiteY173" fmla="*/ 9653 h 4939827"/>
              <a:gd name="connsiteX174" fmla="*/ 7020592 w 12192000"/>
              <a:gd name="connsiteY174" fmla="*/ 1651 h 4939827"/>
              <a:gd name="connsiteX175" fmla="*/ 7025905 w 12192000"/>
              <a:gd name="connsiteY17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680829 w 12192000"/>
              <a:gd name="connsiteY145" fmla="*/ 287953 h 4939827"/>
              <a:gd name="connsiteX146" fmla="*/ 4807427 w 12192000"/>
              <a:gd name="connsiteY146" fmla="*/ 276835 h 4939827"/>
              <a:gd name="connsiteX147" fmla="*/ 5028933 w 12192000"/>
              <a:gd name="connsiteY147" fmla="*/ 183887 h 4939827"/>
              <a:gd name="connsiteX148" fmla="*/ 5093642 w 12192000"/>
              <a:gd name="connsiteY148" fmla="*/ 177214 h 4939827"/>
              <a:gd name="connsiteX149" fmla="*/ 5102642 w 12192000"/>
              <a:gd name="connsiteY149" fmla="*/ 186816 h 4939827"/>
              <a:gd name="connsiteX150" fmla="*/ 5193590 w 12192000"/>
              <a:gd name="connsiteY150" fmla="*/ 136361 h 4939827"/>
              <a:gd name="connsiteX151" fmla="*/ 5323922 w 12192000"/>
              <a:gd name="connsiteY151" fmla="*/ 146332 h 4939827"/>
              <a:gd name="connsiteX152" fmla="*/ 5421860 w 12192000"/>
              <a:gd name="connsiteY152" fmla="*/ 167298 h 4939827"/>
              <a:gd name="connsiteX153" fmla="*/ 5476948 w 12192000"/>
              <a:gd name="connsiteY153" fmla="*/ 173249 h 4939827"/>
              <a:gd name="connsiteX154" fmla="*/ 5516842 w 12192000"/>
              <a:gd name="connsiteY154" fmla="*/ 184018 h 4939827"/>
              <a:gd name="connsiteX155" fmla="*/ 5619415 w 12192000"/>
              <a:gd name="connsiteY155" fmla="*/ 176781 h 4939827"/>
              <a:gd name="connsiteX156" fmla="*/ 5789867 w 12192000"/>
              <a:gd name="connsiteY156" fmla="*/ 150304 h 4939827"/>
              <a:gd name="connsiteX157" fmla="*/ 5825953 w 12192000"/>
              <a:gd name="connsiteY157" fmla="*/ 147907 h 4939827"/>
              <a:gd name="connsiteX158" fmla="*/ 5856168 w 12192000"/>
              <a:gd name="connsiteY158" fmla="*/ 158719 h 4939827"/>
              <a:gd name="connsiteX159" fmla="*/ 5862476 w 12192000"/>
              <a:gd name="connsiteY159" fmla="*/ 172447 h 4939827"/>
              <a:gd name="connsiteX160" fmla="*/ 5882195 w 12192000"/>
              <a:gd name="connsiteY160" fmla="*/ 173195 h 4939827"/>
              <a:gd name="connsiteX161" fmla="*/ 5887271 w 12192000"/>
              <a:gd name="connsiteY161" fmla="*/ 176084 h 4939827"/>
              <a:gd name="connsiteX162" fmla="*/ 5916552 w 12192000"/>
              <a:gd name="connsiteY162" fmla="*/ 189955 h 4939827"/>
              <a:gd name="connsiteX163" fmla="*/ 5983240 w 12192000"/>
              <a:gd name="connsiteY163" fmla="*/ 152755 h 4939827"/>
              <a:gd name="connsiteX164" fmla="*/ 6061852 w 12192000"/>
              <a:gd name="connsiteY164" fmla="*/ 161953 h 4939827"/>
              <a:gd name="connsiteX165" fmla="*/ 6408386 w 12192000"/>
              <a:gd name="connsiteY165" fmla="*/ 157590 h 4939827"/>
              <a:gd name="connsiteX166" fmla="*/ 6531386 w 12192000"/>
              <a:gd name="connsiteY166" fmla="*/ 156103 h 4939827"/>
              <a:gd name="connsiteX167" fmla="*/ 6721509 w 12192000"/>
              <a:gd name="connsiteY167" fmla="*/ 54829 h 4939827"/>
              <a:gd name="connsiteX168" fmla="*/ 6947884 w 12192000"/>
              <a:gd name="connsiteY168" fmla="*/ 47587 h 4939827"/>
              <a:gd name="connsiteX169" fmla="*/ 6965101 w 12192000"/>
              <a:gd name="connsiteY169" fmla="*/ 25718 h 4939827"/>
              <a:gd name="connsiteX170" fmla="*/ 6986370 w 12192000"/>
              <a:gd name="connsiteY170" fmla="*/ 12659 h 4939827"/>
              <a:gd name="connsiteX171" fmla="*/ 6989536 w 12192000"/>
              <a:gd name="connsiteY171" fmla="*/ 14528 h 4939827"/>
              <a:gd name="connsiteX172" fmla="*/ 7015933 w 12192000"/>
              <a:gd name="connsiteY172" fmla="*/ 9653 h 4939827"/>
              <a:gd name="connsiteX173" fmla="*/ 7020592 w 12192000"/>
              <a:gd name="connsiteY173" fmla="*/ 1651 h 4939827"/>
              <a:gd name="connsiteX174" fmla="*/ 7025905 w 12192000"/>
              <a:gd name="connsiteY17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08386 w 12192000"/>
              <a:gd name="connsiteY164" fmla="*/ 157590 h 4939827"/>
              <a:gd name="connsiteX165" fmla="*/ 6531386 w 12192000"/>
              <a:gd name="connsiteY165" fmla="*/ 156103 h 4939827"/>
              <a:gd name="connsiteX166" fmla="*/ 6721509 w 12192000"/>
              <a:gd name="connsiteY166" fmla="*/ 54829 h 4939827"/>
              <a:gd name="connsiteX167" fmla="*/ 6947884 w 12192000"/>
              <a:gd name="connsiteY167" fmla="*/ 47587 h 4939827"/>
              <a:gd name="connsiteX168" fmla="*/ 6965101 w 12192000"/>
              <a:gd name="connsiteY168" fmla="*/ 25718 h 4939827"/>
              <a:gd name="connsiteX169" fmla="*/ 6986370 w 12192000"/>
              <a:gd name="connsiteY169" fmla="*/ 12659 h 4939827"/>
              <a:gd name="connsiteX170" fmla="*/ 6989536 w 12192000"/>
              <a:gd name="connsiteY170" fmla="*/ 14528 h 4939827"/>
              <a:gd name="connsiteX171" fmla="*/ 7015933 w 12192000"/>
              <a:gd name="connsiteY171" fmla="*/ 9653 h 4939827"/>
              <a:gd name="connsiteX172" fmla="*/ 7020592 w 12192000"/>
              <a:gd name="connsiteY172" fmla="*/ 1651 h 4939827"/>
              <a:gd name="connsiteX173" fmla="*/ 7025905 w 12192000"/>
              <a:gd name="connsiteY17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21509 w 12192000"/>
              <a:gd name="connsiteY165" fmla="*/ 54829 h 4939827"/>
              <a:gd name="connsiteX166" fmla="*/ 6947884 w 12192000"/>
              <a:gd name="connsiteY166" fmla="*/ 47587 h 4939827"/>
              <a:gd name="connsiteX167" fmla="*/ 6965101 w 12192000"/>
              <a:gd name="connsiteY167" fmla="*/ 25718 h 4939827"/>
              <a:gd name="connsiteX168" fmla="*/ 6986370 w 12192000"/>
              <a:gd name="connsiteY168" fmla="*/ 12659 h 4939827"/>
              <a:gd name="connsiteX169" fmla="*/ 6989536 w 12192000"/>
              <a:gd name="connsiteY169" fmla="*/ 14528 h 4939827"/>
              <a:gd name="connsiteX170" fmla="*/ 7015933 w 12192000"/>
              <a:gd name="connsiteY170" fmla="*/ 9653 h 4939827"/>
              <a:gd name="connsiteX171" fmla="*/ 7020592 w 12192000"/>
              <a:gd name="connsiteY171" fmla="*/ 1651 h 4939827"/>
              <a:gd name="connsiteX172" fmla="*/ 7025905 w 12192000"/>
              <a:gd name="connsiteY17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947884 w 12192000"/>
              <a:gd name="connsiteY165" fmla="*/ 47587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152287 w 12192000"/>
              <a:gd name="connsiteY163" fmla="*/ 116736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56458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922756 w 12192000"/>
              <a:gd name="connsiteY135" fmla="*/ 194044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98001 w 12192000"/>
              <a:gd name="connsiteY124" fmla="*/ 231941 h 4939827"/>
              <a:gd name="connsiteX125" fmla="*/ 3561557 w 12192000"/>
              <a:gd name="connsiteY125" fmla="*/ 228095 h 4939827"/>
              <a:gd name="connsiteX126" fmla="*/ 3611920 w 12192000"/>
              <a:gd name="connsiteY126" fmla="*/ 218094 h 4939827"/>
              <a:gd name="connsiteX127" fmla="*/ 3620528 w 12192000"/>
              <a:gd name="connsiteY127" fmla="*/ 218788 h 4939827"/>
              <a:gd name="connsiteX128" fmla="*/ 3620766 w 12192000"/>
              <a:gd name="connsiteY128" fmla="*/ 218511 h 4939827"/>
              <a:gd name="connsiteX129" fmla="*/ 3629977 w 12192000"/>
              <a:gd name="connsiteY129" fmla="*/ 218664 h 4939827"/>
              <a:gd name="connsiteX130" fmla="*/ 3636217 w 12192000"/>
              <a:gd name="connsiteY130" fmla="*/ 220048 h 4939827"/>
              <a:gd name="connsiteX131" fmla="*/ 3709484 w 12192000"/>
              <a:gd name="connsiteY131" fmla="*/ 186927 h 4939827"/>
              <a:gd name="connsiteX132" fmla="*/ 3761342 w 12192000"/>
              <a:gd name="connsiteY132" fmla="*/ 177474 h 4939827"/>
              <a:gd name="connsiteX133" fmla="*/ 3799748 w 12192000"/>
              <a:gd name="connsiteY133" fmla="*/ 167154 h 4939827"/>
              <a:gd name="connsiteX134" fmla="*/ 3922756 w 12192000"/>
              <a:gd name="connsiteY134" fmla="*/ 194044 h 4939827"/>
              <a:gd name="connsiteX135" fmla="*/ 4028476 w 12192000"/>
              <a:gd name="connsiteY135" fmla="*/ 223679 h 4939827"/>
              <a:gd name="connsiteX136" fmla="*/ 4191582 w 12192000"/>
              <a:gd name="connsiteY136" fmla="*/ 238952 h 4939827"/>
              <a:gd name="connsiteX137" fmla="*/ 4251024 w 12192000"/>
              <a:gd name="connsiteY137" fmla="*/ 240874 h 4939827"/>
              <a:gd name="connsiteX138" fmla="*/ 4355275 w 12192000"/>
              <a:gd name="connsiteY138" fmla="*/ 260205 h 4939827"/>
              <a:gd name="connsiteX139" fmla="*/ 4423807 w 12192000"/>
              <a:gd name="connsiteY139" fmla="*/ 270366 h 4939827"/>
              <a:gd name="connsiteX140" fmla="*/ 4558432 w 12192000"/>
              <a:gd name="connsiteY140" fmla="*/ 269194 h 4939827"/>
              <a:gd name="connsiteX141" fmla="*/ 4635061 w 12192000"/>
              <a:gd name="connsiteY141" fmla="*/ 280682 h 4939827"/>
              <a:gd name="connsiteX142" fmla="*/ 4807427 w 12192000"/>
              <a:gd name="connsiteY142" fmla="*/ 276835 h 4939827"/>
              <a:gd name="connsiteX143" fmla="*/ 5028933 w 12192000"/>
              <a:gd name="connsiteY143" fmla="*/ 183887 h 4939827"/>
              <a:gd name="connsiteX144" fmla="*/ 5093642 w 12192000"/>
              <a:gd name="connsiteY144" fmla="*/ 177214 h 4939827"/>
              <a:gd name="connsiteX145" fmla="*/ 5102642 w 12192000"/>
              <a:gd name="connsiteY145" fmla="*/ 186816 h 4939827"/>
              <a:gd name="connsiteX146" fmla="*/ 5193590 w 12192000"/>
              <a:gd name="connsiteY146" fmla="*/ 156458 h 4939827"/>
              <a:gd name="connsiteX147" fmla="*/ 5323922 w 12192000"/>
              <a:gd name="connsiteY147" fmla="*/ 146332 h 4939827"/>
              <a:gd name="connsiteX148" fmla="*/ 5421860 w 12192000"/>
              <a:gd name="connsiteY148" fmla="*/ 167298 h 4939827"/>
              <a:gd name="connsiteX149" fmla="*/ 5476948 w 12192000"/>
              <a:gd name="connsiteY149" fmla="*/ 173249 h 4939827"/>
              <a:gd name="connsiteX150" fmla="*/ 5516842 w 12192000"/>
              <a:gd name="connsiteY150" fmla="*/ 184018 h 4939827"/>
              <a:gd name="connsiteX151" fmla="*/ 5619415 w 12192000"/>
              <a:gd name="connsiteY151" fmla="*/ 176781 h 4939827"/>
              <a:gd name="connsiteX152" fmla="*/ 5789867 w 12192000"/>
              <a:gd name="connsiteY152" fmla="*/ 150304 h 4939827"/>
              <a:gd name="connsiteX153" fmla="*/ 5825953 w 12192000"/>
              <a:gd name="connsiteY153" fmla="*/ 147907 h 4939827"/>
              <a:gd name="connsiteX154" fmla="*/ 5856168 w 12192000"/>
              <a:gd name="connsiteY154" fmla="*/ 158719 h 4939827"/>
              <a:gd name="connsiteX155" fmla="*/ 5862476 w 12192000"/>
              <a:gd name="connsiteY155" fmla="*/ 172447 h 4939827"/>
              <a:gd name="connsiteX156" fmla="*/ 5882195 w 12192000"/>
              <a:gd name="connsiteY156" fmla="*/ 173195 h 4939827"/>
              <a:gd name="connsiteX157" fmla="*/ 5887271 w 12192000"/>
              <a:gd name="connsiteY157" fmla="*/ 176084 h 4939827"/>
              <a:gd name="connsiteX158" fmla="*/ 5921577 w 12192000"/>
              <a:gd name="connsiteY158" fmla="*/ 169858 h 4939827"/>
              <a:gd name="connsiteX159" fmla="*/ 5983240 w 12192000"/>
              <a:gd name="connsiteY159" fmla="*/ 152755 h 4939827"/>
              <a:gd name="connsiteX160" fmla="*/ 6152287 w 12192000"/>
              <a:gd name="connsiteY160" fmla="*/ 116736 h 4939827"/>
              <a:gd name="connsiteX161" fmla="*/ 6415830 w 12192000"/>
              <a:gd name="connsiteY161" fmla="*/ 136006 h 4939827"/>
              <a:gd name="connsiteX162" fmla="*/ 6756965 w 12192000"/>
              <a:gd name="connsiteY162" fmla="*/ 57636 h 4939827"/>
              <a:gd name="connsiteX163" fmla="*/ 6819400 w 12192000"/>
              <a:gd name="connsiteY163" fmla="*/ 30742 h 4939827"/>
              <a:gd name="connsiteX164" fmla="*/ 6986370 w 12192000"/>
              <a:gd name="connsiteY164" fmla="*/ 12659 h 4939827"/>
              <a:gd name="connsiteX165" fmla="*/ 6989536 w 12192000"/>
              <a:gd name="connsiteY165" fmla="*/ 14528 h 4939827"/>
              <a:gd name="connsiteX166" fmla="*/ 7015933 w 12192000"/>
              <a:gd name="connsiteY166" fmla="*/ 9653 h 4939827"/>
              <a:gd name="connsiteX167" fmla="*/ 7020592 w 12192000"/>
              <a:gd name="connsiteY167" fmla="*/ 1651 h 4939827"/>
              <a:gd name="connsiteX168" fmla="*/ 7025905 w 12192000"/>
              <a:gd name="connsiteY16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30844 w 12192000"/>
              <a:gd name="connsiteY115" fmla="*/ 225861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3030844 w 12192000"/>
              <a:gd name="connsiteY114" fmla="*/ 225861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87089 w 12192000"/>
              <a:gd name="connsiteY55" fmla="*/ 303891 h 4939827"/>
              <a:gd name="connsiteX56" fmla="*/ 9371484 w 12192000"/>
              <a:gd name="connsiteY56" fmla="*/ 329634 h 4939827"/>
              <a:gd name="connsiteX57" fmla="*/ 9404829 w 12192000"/>
              <a:gd name="connsiteY57" fmla="*/ 339038 h 4939827"/>
              <a:gd name="connsiteX58" fmla="*/ 9427021 w 12192000"/>
              <a:gd name="connsiteY58" fmla="*/ 358784 h 4939827"/>
              <a:gd name="connsiteX59" fmla="*/ 9670844 w 12192000"/>
              <a:gd name="connsiteY59" fmla="*/ 405128 h 4939827"/>
              <a:gd name="connsiteX60" fmla="*/ 9816083 w 12192000"/>
              <a:gd name="connsiteY60" fmla="*/ 416573 h 4939827"/>
              <a:gd name="connsiteX61" fmla="*/ 9936741 w 12192000"/>
              <a:gd name="connsiteY61" fmla="*/ 437044 h 4939827"/>
              <a:gd name="connsiteX62" fmla="*/ 10050093 w 12192000"/>
              <a:gd name="connsiteY62" fmla="*/ 443783 h 4939827"/>
              <a:gd name="connsiteX63" fmla="*/ 10130090 w 12192000"/>
              <a:gd name="connsiteY63" fmla="*/ 459520 h 4939827"/>
              <a:gd name="connsiteX64" fmla="*/ 10173456 w 12192000"/>
              <a:gd name="connsiteY64" fmla="*/ 457749 h 4939827"/>
              <a:gd name="connsiteX65" fmla="*/ 10218232 w 12192000"/>
              <a:gd name="connsiteY65" fmla="*/ 459820 h 4939827"/>
              <a:gd name="connsiteX66" fmla="*/ 10354176 w 12192000"/>
              <a:gd name="connsiteY66" fmla="*/ 471377 h 4939827"/>
              <a:gd name="connsiteX67" fmla="*/ 10430681 w 12192000"/>
              <a:gd name="connsiteY67" fmla="*/ 481226 h 4939827"/>
              <a:gd name="connsiteX68" fmla="*/ 10478169 w 12192000"/>
              <a:gd name="connsiteY68" fmla="*/ 481774 h 4939827"/>
              <a:gd name="connsiteX69" fmla="*/ 10540907 w 12192000"/>
              <a:gd name="connsiteY69" fmla="*/ 485607 h 4939827"/>
              <a:gd name="connsiteX70" fmla="*/ 10614941 w 12192000"/>
              <a:gd name="connsiteY70" fmla="*/ 487592 h 4939827"/>
              <a:gd name="connsiteX71" fmla="*/ 10674098 w 12192000"/>
              <a:gd name="connsiteY71" fmla="*/ 521656 h 4939827"/>
              <a:gd name="connsiteX72" fmla="*/ 10874834 w 12192000"/>
              <a:gd name="connsiteY72" fmla="*/ 574867 h 4939827"/>
              <a:gd name="connsiteX73" fmla="*/ 10944981 w 12192000"/>
              <a:gd name="connsiteY73" fmla="*/ 615042 h 4939827"/>
              <a:gd name="connsiteX74" fmla="*/ 11006376 w 12192000"/>
              <a:gd name="connsiteY74" fmla="*/ 645957 h 4939827"/>
              <a:gd name="connsiteX75" fmla="*/ 11076308 w 12192000"/>
              <a:gd name="connsiteY75" fmla="*/ 675698 h 4939827"/>
              <a:gd name="connsiteX76" fmla="*/ 11148789 w 12192000"/>
              <a:gd name="connsiteY76" fmla="*/ 685041 h 4939827"/>
              <a:gd name="connsiteX77" fmla="*/ 11249129 w 12192000"/>
              <a:gd name="connsiteY77" fmla="*/ 684218 h 4939827"/>
              <a:gd name="connsiteX78" fmla="*/ 11299915 w 12192000"/>
              <a:gd name="connsiteY78" fmla="*/ 692177 h 4939827"/>
              <a:gd name="connsiteX79" fmla="*/ 11386973 w 12192000"/>
              <a:gd name="connsiteY79" fmla="*/ 708209 h 4939827"/>
              <a:gd name="connsiteX80" fmla="*/ 11500105 w 12192000"/>
              <a:gd name="connsiteY80" fmla="*/ 735014 h 4939827"/>
              <a:gd name="connsiteX81" fmla="*/ 11621735 w 12192000"/>
              <a:gd name="connsiteY81" fmla="*/ 789584 h 4939827"/>
              <a:gd name="connsiteX82" fmla="*/ 11691200 w 12192000"/>
              <a:gd name="connsiteY82" fmla="*/ 867902 h 4939827"/>
              <a:gd name="connsiteX83" fmla="*/ 11819427 w 12192000"/>
              <a:gd name="connsiteY83" fmla="*/ 911634 h 4939827"/>
              <a:gd name="connsiteX84" fmla="*/ 11969720 w 12192000"/>
              <a:gd name="connsiteY84" fmla="*/ 964737 h 4939827"/>
              <a:gd name="connsiteX85" fmla="*/ 12055766 w 12192000"/>
              <a:gd name="connsiteY85" fmla="*/ 991268 h 4939827"/>
              <a:gd name="connsiteX86" fmla="*/ 12171539 w 12192000"/>
              <a:gd name="connsiteY86" fmla="*/ 995427 h 4939827"/>
              <a:gd name="connsiteX87" fmla="*/ 12187831 w 12192000"/>
              <a:gd name="connsiteY87" fmla="*/ 996580 h 4939827"/>
              <a:gd name="connsiteX88" fmla="*/ 12192000 w 12192000"/>
              <a:gd name="connsiteY88" fmla="*/ 996726 h 4939827"/>
              <a:gd name="connsiteX89" fmla="*/ 12192000 w 12192000"/>
              <a:gd name="connsiteY89" fmla="*/ 4939827 h 4939827"/>
              <a:gd name="connsiteX90" fmla="*/ 0 w 12192000"/>
              <a:gd name="connsiteY90" fmla="*/ 4939827 h 4939827"/>
              <a:gd name="connsiteX91" fmla="*/ 0 w 12192000"/>
              <a:gd name="connsiteY91" fmla="*/ 512043 h 4939827"/>
              <a:gd name="connsiteX92" fmla="*/ 7381 w 12192000"/>
              <a:gd name="connsiteY92" fmla="*/ 512580 h 4939827"/>
              <a:gd name="connsiteX93" fmla="*/ 100029 w 12192000"/>
              <a:gd name="connsiteY93" fmla="*/ 504758 h 4939827"/>
              <a:gd name="connsiteX94" fmla="*/ 155244 w 12192000"/>
              <a:gd name="connsiteY94" fmla="*/ 525130 h 4939827"/>
              <a:gd name="connsiteX95" fmla="*/ 254366 w 12192000"/>
              <a:gd name="connsiteY95" fmla="*/ 534449 h 4939827"/>
              <a:gd name="connsiteX96" fmla="*/ 447292 w 12192000"/>
              <a:gd name="connsiteY96" fmla="*/ 542725 h 4939827"/>
              <a:gd name="connsiteX97" fmla="*/ 628105 w 12192000"/>
              <a:gd name="connsiteY97" fmla="*/ 547853 h 4939827"/>
              <a:gd name="connsiteX98" fmla="*/ 783146 w 12192000"/>
              <a:gd name="connsiteY98" fmla="*/ 591799 h 4939827"/>
              <a:gd name="connsiteX99" fmla="*/ 1043676 w 12192000"/>
              <a:gd name="connsiteY99" fmla="*/ 591887 h 4939827"/>
              <a:gd name="connsiteX100" fmla="*/ 1281816 w 12192000"/>
              <a:gd name="connsiteY100" fmla="*/ 520946 h 4939827"/>
              <a:gd name="connsiteX101" fmla="*/ 1486347 w 12192000"/>
              <a:gd name="connsiteY101" fmla="*/ 487310 h 4939827"/>
              <a:gd name="connsiteX102" fmla="*/ 1568079 w 12192000"/>
              <a:gd name="connsiteY102" fmla="*/ 462531 h 4939827"/>
              <a:gd name="connsiteX103" fmla="*/ 1622516 w 12192000"/>
              <a:gd name="connsiteY103" fmla="*/ 466058 h 4939827"/>
              <a:gd name="connsiteX104" fmla="*/ 1655457 w 12192000"/>
              <a:gd name="connsiteY104" fmla="*/ 465359 h 4939827"/>
              <a:gd name="connsiteX105" fmla="*/ 1717454 w 12192000"/>
              <a:gd name="connsiteY105" fmla="*/ 417203 h 4939827"/>
              <a:gd name="connsiteX106" fmla="*/ 1913794 w 12192000"/>
              <a:gd name="connsiteY106" fmla="*/ 365255 h 4939827"/>
              <a:gd name="connsiteX107" fmla="*/ 2129762 w 12192000"/>
              <a:gd name="connsiteY107" fmla="*/ 367832 h 4939827"/>
              <a:gd name="connsiteX108" fmla="*/ 2376970 w 12192000"/>
              <a:gd name="connsiteY108" fmla="*/ 350129 h 4939827"/>
              <a:gd name="connsiteX109" fmla="*/ 2480155 w 12192000"/>
              <a:gd name="connsiteY109" fmla="*/ 359227 h 4939827"/>
              <a:gd name="connsiteX110" fmla="*/ 2586782 w 12192000"/>
              <a:gd name="connsiteY110" fmla="*/ 339352 h 4939827"/>
              <a:gd name="connsiteX111" fmla="*/ 2679617 w 12192000"/>
              <a:gd name="connsiteY111" fmla="*/ 305383 h 4939827"/>
              <a:gd name="connsiteX112" fmla="*/ 2788947 w 12192000"/>
              <a:gd name="connsiteY112" fmla="*/ 250375 h 4939827"/>
              <a:gd name="connsiteX113" fmla="*/ 2965530 w 12192000"/>
              <a:gd name="connsiteY113" fmla="*/ 245958 h 4939827"/>
              <a:gd name="connsiteX114" fmla="*/ 3103677 w 12192000"/>
              <a:gd name="connsiteY114" fmla="*/ 209527 h 4939827"/>
              <a:gd name="connsiteX115" fmla="*/ 3126759 w 12192000"/>
              <a:gd name="connsiteY115" fmla="*/ 211226 h 4939827"/>
              <a:gd name="connsiteX116" fmla="*/ 3164020 w 12192000"/>
              <a:gd name="connsiteY116" fmla="*/ 212779 h 4939827"/>
              <a:gd name="connsiteX117" fmla="*/ 3285019 w 12192000"/>
              <a:gd name="connsiteY117" fmla="*/ 220535 h 4939827"/>
              <a:gd name="connsiteX118" fmla="*/ 3365154 w 12192000"/>
              <a:gd name="connsiteY118" fmla="*/ 226416 h 4939827"/>
              <a:gd name="connsiteX119" fmla="*/ 3367507 w 12192000"/>
              <a:gd name="connsiteY119" fmla="*/ 225416 h 4939827"/>
              <a:gd name="connsiteX120" fmla="*/ 3387567 w 12192000"/>
              <a:gd name="connsiteY120" fmla="*/ 227103 h 4939827"/>
              <a:gd name="connsiteX121" fmla="*/ 3498001 w 12192000"/>
              <a:gd name="connsiteY121" fmla="*/ 231941 h 4939827"/>
              <a:gd name="connsiteX122" fmla="*/ 3561557 w 12192000"/>
              <a:gd name="connsiteY122" fmla="*/ 228095 h 4939827"/>
              <a:gd name="connsiteX123" fmla="*/ 3611920 w 12192000"/>
              <a:gd name="connsiteY123" fmla="*/ 218094 h 4939827"/>
              <a:gd name="connsiteX124" fmla="*/ 3620528 w 12192000"/>
              <a:gd name="connsiteY124" fmla="*/ 218788 h 4939827"/>
              <a:gd name="connsiteX125" fmla="*/ 3620766 w 12192000"/>
              <a:gd name="connsiteY125" fmla="*/ 218511 h 4939827"/>
              <a:gd name="connsiteX126" fmla="*/ 3629977 w 12192000"/>
              <a:gd name="connsiteY126" fmla="*/ 218664 h 4939827"/>
              <a:gd name="connsiteX127" fmla="*/ 3636217 w 12192000"/>
              <a:gd name="connsiteY127" fmla="*/ 220048 h 4939827"/>
              <a:gd name="connsiteX128" fmla="*/ 3709484 w 12192000"/>
              <a:gd name="connsiteY128" fmla="*/ 186927 h 4939827"/>
              <a:gd name="connsiteX129" fmla="*/ 3761342 w 12192000"/>
              <a:gd name="connsiteY129" fmla="*/ 177474 h 4939827"/>
              <a:gd name="connsiteX130" fmla="*/ 3799748 w 12192000"/>
              <a:gd name="connsiteY130" fmla="*/ 167154 h 4939827"/>
              <a:gd name="connsiteX131" fmla="*/ 3922756 w 12192000"/>
              <a:gd name="connsiteY131" fmla="*/ 194044 h 4939827"/>
              <a:gd name="connsiteX132" fmla="*/ 4028476 w 12192000"/>
              <a:gd name="connsiteY132" fmla="*/ 223679 h 4939827"/>
              <a:gd name="connsiteX133" fmla="*/ 4191582 w 12192000"/>
              <a:gd name="connsiteY133" fmla="*/ 238952 h 4939827"/>
              <a:gd name="connsiteX134" fmla="*/ 4251024 w 12192000"/>
              <a:gd name="connsiteY134" fmla="*/ 240874 h 4939827"/>
              <a:gd name="connsiteX135" fmla="*/ 4355275 w 12192000"/>
              <a:gd name="connsiteY135" fmla="*/ 260205 h 4939827"/>
              <a:gd name="connsiteX136" fmla="*/ 4423807 w 12192000"/>
              <a:gd name="connsiteY136" fmla="*/ 270366 h 4939827"/>
              <a:gd name="connsiteX137" fmla="*/ 4558432 w 12192000"/>
              <a:gd name="connsiteY137" fmla="*/ 269194 h 4939827"/>
              <a:gd name="connsiteX138" fmla="*/ 4635061 w 12192000"/>
              <a:gd name="connsiteY138" fmla="*/ 280682 h 4939827"/>
              <a:gd name="connsiteX139" fmla="*/ 4807427 w 12192000"/>
              <a:gd name="connsiteY139" fmla="*/ 276835 h 4939827"/>
              <a:gd name="connsiteX140" fmla="*/ 5028933 w 12192000"/>
              <a:gd name="connsiteY140" fmla="*/ 183887 h 4939827"/>
              <a:gd name="connsiteX141" fmla="*/ 5093642 w 12192000"/>
              <a:gd name="connsiteY141" fmla="*/ 177214 h 4939827"/>
              <a:gd name="connsiteX142" fmla="*/ 5102642 w 12192000"/>
              <a:gd name="connsiteY142" fmla="*/ 186816 h 4939827"/>
              <a:gd name="connsiteX143" fmla="*/ 5193590 w 12192000"/>
              <a:gd name="connsiteY143" fmla="*/ 156458 h 4939827"/>
              <a:gd name="connsiteX144" fmla="*/ 5323922 w 12192000"/>
              <a:gd name="connsiteY144" fmla="*/ 146332 h 4939827"/>
              <a:gd name="connsiteX145" fmla="*/ 5421860 w 12192000"/>
              <a:gd name="connsiteY145" fmla="*/ 167298 h 4939827"/>
              <a:gd name="connsiteX146" fmla="*/ 5476948 w 12192000"/>
              <a:gd name="connsiteY146" fmla="*/ 173249 h 4939827"/>
              <a:gd name="connsiteX147" fmla="*/ 5516842 w 12192000"/>
              <a:gd name="connsiteY147" fmla="*/ 184018 h 4939827"/>
              <a:gd name="connsiteX148" fmla="*/ 5619415 w 12192000"/>
              <a:gd name="connsiteY148" fmla="*/ 176781 h 4939827"/>
              <a:gd name="connsiteX149" fmla="*/ 5789867 w 12192000"/>
              <a:gd name="connsiteY149" fmla="*/ 150304 h 4939827"/>
              <a:gd name="connsiteX150" fmla="*/ 5825953 w 12192000"/>
              <a:gd name="connsiteY150" fmla="*/ 147907 h 4939827"/>
              <a:gd name="connsiteX151" fmla="*/ 5856168 w 12192000"/>
              <a:gd name="connsiteY151" fmla="*/ 158719 h 4939827"/>
              <a:gd name="connsiteX152" fmla="*/ 5862476 w 12192000"/>
              <a:gd name="connsiteY152" fmla="*/ 172447 h 4939827"/>
              <a:gd name="connsiteX153" fmla="*/ 5882195 w 12192000"/>
              <a:gd name="connsiteY153" fmla="*/ 173195 h 4939827"/>
              <a:gd name="connsiteX154" fmla="*/ 5887271 w 12192000"/>
              <a:gd name="connsiteY154" fmla="*/ 176084 h 4939827"/>
              <a:gd name="connsiteX155" fmla="*/ 5921577 w 12192000"/>
              <a:gd name="connsiteY155" fmla="*/ 169858 h 4939827"/>
              <a:gd name="connsiteX156" fmla="*/ 5983240 w 12192000"/>
              <a:gd name="connsiteY156" fmla="*/ 152755 h 4939827"/>
              <a:gd name="connsiteX157" fmla="*/ 6152287 w 12192000"/>
              <a:gd name="connsiteY157" fmla="*/ 116736 h 4939827"/>
              <a:gd name="connsiteX158" fmla="*/ 6415830 w 12192000"/>
              <a:gd name="connsiteY158" fmla="*/ 136006 h 4939827"/>
              <a:gd name="connsiteX159" fmla="*/ 6756965 w 12192000"/>
              <a:gd name="connsiteY159" fmla="*/ 57636 h 4939827"/>
              <a:gd name="connsiteX160" fmla="*/ 6819400 w 12192000"/>
              <a:gd name="connsiteY160" fmla="*/ 30742 h 4939827"/>
              <a:gd name="connsiteX161" fmla="*/ 6986370 w 12192000"/>
              <a:gd name="connsiteY161" fmla="*/ 12659 h 4939827"/>
              <a:gd name="connsiteX162" fmla="*/ 6989536 w 12192000"/>
              <a:gd name="connsiteY162" fmla="*/ 14528 h 4939827"/>
              <a:gd name="connsiteX163" fmla="*/ 7015933 w 12192000"/>
              <a:gd name="connsiteY163" fmla="*/ 9653 h 4939827"/>
              <a:gd name="connsiteX164" fmla="*/ 7020592 w 12192000"/>
              <a:gd name="connsiteY164" fmla="*/ 1651 h 4939827"/>
              <a:gd name="connsiteX165" fmla="*/ 7025905 w 12192000"/>
              <a:gd name="connsiteY16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371484 w 12192000"/>
              <a:gd name="connsiteY55" fmla="*/ 329634 h 4939827"/>
              <a:gd name="connsiteX56" fmla="*/ 9404829 w 12192000"/>
              <a:gd name="connsiteY56" fmla="*/ 339038 h 4939827"/>
              <a:gd name="connsiteX57" fmla="*/ 9427021 w 12192000"/>
              <a:gd name="connsiteY57" fmla="*/ 358784 h 4939827"/>
              <a:gd name="connsiteX58" fmla="*/ 9670844 w 12192000"/>
              <a:gd name="connsiteY58" fmla="*/ 405128 h 4939827"/>
              <a:gd name="connsiteX59" fmla="*/ 9816083 w 12192000"/>
              <a:gd name="connsiteY59" fmla="*/ 416573 h 4939827"/>
              <a:gd name="connsiteX60" fmla="*/ 9936741 w 12192000"/>
              <a:gd name="connsiteY60" fmla="*/ 437044 h 4939827"/>
              <a:gd name="connsiteX61" fmla="*/ 10050093 w 12192000"/>
              <a:gd name="connsiteY61" fmla="*/ 443783 h 4939827"/>
              <a:gd name="connsiteX62" fmla="*/ 10130090 w 12192000"/>
              <a:gd name="connsiteY62" fmla="*/ 459520 h 4939827"/>
              <a:gd name="connsiteX63" fmla="*/ 10173456 w 12192000"/>
              <a:gd name="connsiteY63" fmla="*/ 457749 h 4939827"/>
              <a:gd name="connsiteX64" fmla="*/ 10218232 w 12192000"/>
              <a:gd name="connsiteY64" fmla="*/ 459820 h 4939827"/>
              <a:gd name="connsiteX65" fmla="*/ 10354176 w 12192000"/>
              <a:gd name="connsiteY65" fmla="*/ 471377 h 4939827"/>
              <a:gd name="connsiteX66" fmla="*/ 10430681 w 12192000"/>
              <a:gd name="connsiteY66" fmla="*/ 481226 h 4939827"/>
              <a:gd name="connsiteX67" fmla="*/ 10478169 w 12192000"/>
              <a:gd name="connsiteY67" fmla="*/ 481774 h 4939827"/>
              <a:gd name="connsiteX68" fmla="*/ 10540907 w 12192000"/>
              <a:gd name="connsiteY68" fmla="*/ 485607 h 4939827"/>
              <a:gd name="connsiteX69" fmla="*/ 10614941 w 12192000"/>
              <a:gd name="connsiteY69" fmla="*/ 487592 h 4939827"/>
              <a:gd name="connsiteX70" fmla="*/ 10674098 w 12192000"/>
              <a:gd name="connsiteY70" fmla="*/ 521656 h 4939827"/>
              <a:gd name="connsiteX71" fmla="*/ 10874834 w 12192000"/>
              <a:gd name="connsiteY71" fmla="*/ 574867 h 4939827"/>
              <a:gd name="connsiteX72" fmla="*/ 10944981 w 12192000"/>
              <a:gd name="connsiteY72" fmla="*/ 615042 h 4939827"/>
              <a:gd name="connsiteX73" fmla="*/ 11006376 w 12192000"/>
              <a:gd name="connsiteY73" fmla="*/ 645957 h 4939827"/>
              <a:gd name="connsiteX74" fmla="*/ 11076308 w 12192000"/>
              <a:gd name="connsiteY74" fmla="*/ 675698 h 4939827"/>
              <a:gd name="connsiteX75" fmla="*/ 11148789 w 12192000"/>
              <a:gd name="connsiteY75" fmla="*/ 685041 h 4939827"/>
              <a:gd name="connsiteX76" fmla="*/ 11249129 w 12192000"/>
              <a:gd name="connsiteY76" fmla="*/ 684218 h 4939827"/>
              <a:gd name="connsiteX77" fmla="*/ 11299915 w 12192000"/>
              <a:gd name="connsiteY77" fmla="*/ 692177 h 4939827"/>
              <a:gd name="connsiteX78" fmla="*/ 11386973 w 12192000"/>
              <a:gd name="connsiteY78" fmla="*/ 708209 h 4939827"/>
              <a:gd name="connsiteX79" fmla="*/ 11500105 w 12192000"/>
              <a:gd name="connsiteY79" fmla="*/ 735014 h 4939827"/>
              <a:gd name="connsiteX80" fmla="*/ 11621735 w 12192000"/>
              <a:gd name="connsiteY80" fmla="*/ 789584 h 4939827"/>
              <a:gd name="connsiteX81" fmla="*/ 11691200 w 12192000"/>
              <a:gd name="connsiteY81" fmla="*/ 867902 h 4939827"/>
              <a:gd name="connsiteX82" fmla="*/ 11819427 w 12192000"/>
              <a:gd name="connsiteY82" fmla="*/ 911634 h 4939827"/>
              <a:gd name="connsiteX83" fmla="*/ 11969720 w 12192000"/>
              <a:gd name="connsiteY83" fmla="*/ 964737 h 4939827"/>
              <a:gd name="connsiteX84" fmla="*/ 12055766 w 12192000"/>
              <a:gd name="connsiteY84" fmla="*/ 991268 h 4939827"/>
              <a:gd name="connsiteX85" fmla="*/ 12171539 w 12192000"/>
              <a:gd name="connsiteY85" fmla="*/ 995427 h 4939827"/>
              <a:gd name="connsiteX86" fmla="*/ 12187831 w 12192000"/>
              <a:gd name="connsiteY86" fmla="*/ 996580 h 4939827"/>
              <a:gd name="connsiteX87" fmla="*/ 12192000 w 12192000"/>
              <a:gd name="connsiteY87" fmla="*/ 996726 h 4939827"/>
              <a:gd name="connsiteX88" fmla="*/ 12192000 w 12192000"/>
              <a:gd name="connsiteY88" fmla="*/ 4939827 h 4939827"/>
              <a:gd name="connsiteX89" fmla="*/ 0 w 12192000"/>
              <a:gd name="connsiteY89" fmla="*/ 4939827 h 4939827"/>
              <a:gd name="connsiteX90" fmla="*/ 0 w 12192000"/>
              <a:gd name="connsiteY90" fmla="*/ 512043 h 4939827"/>
              <a:gd name="connsiteX91" fmla="*/ 7381 w 12192000"/>
              <a:gd name="connsiteY91" fmla="*/ 512580 h 4939827"/>
              <a:gd name="connsiteX92" fmla="*/ 100029 w 12192000"/>
              <a:gd name="connsiteY92" fmla="*/ 504758 h 4939827"/>
              <a:gd name="connsiteX93" fmla="*/ 155244 w 12192000"/>
              <a:gd name="connsiteY93" fmla="*/ 525130 h 4939827"/>
              <a:gd name="connsiteX94" fmla="*/ 254366 w 12192000"/>
              <a:gd name="connsiteY94" fmla="*/ 534449 h 4939827"/>
              <a:gd name="connsiteX95" fmla="*/ 447292 w 12192000"/>
              <a:gd name="connsiteY95" fmla="*/ 542725 h 4939827"/>
              <a:gd name="connsiteX96" fmla="*/ 628105 w 12192000"/>
              <a:gd name="connsiteY96" fmla="*/ 547853 h 4939827"/>
              <a:gd name="connsiteX97" fmla="*/ 783146 w 12192000"/>
              <a:gd name="connsiteY97" fmla="*/ 591799 h 4939827"/>
              <a:gd name="connsiteX98" fmla="*/ 1043676 w 12192000"/>
              <a:gd name="connsiteY98" fmla="*/ 591887 h 4939827"/>
              <a:gd name="connsiteX99" fmla="*/ 1281816 w 12192000"/>
              <a:gd name="connsiteY99" fmla="*/ 520946 h 4939827"/>
              <a:gd name="connsiteX100" fmla="*/ 1486347 w 12192000"/>
              <a:gd name="connsiteY100" fmla="*/ 487310 h 4939827"/>
              <a:gd name="connsiteX101" fmla="*/ 1568079 w 12192000"/>
              <a:gd name="connsiteY101" fmla="*/ 462531 h 4939827"/>
              <a:gd name="connsiteX102" fmla="*/ 1622516 w 12192000"/>
              <a:gd name="connsiteY102" fmla="*/ 466058 h 4939827"/>
              <a:gd name="connsiteX103" fmla="*/ 1655457 w 12192000"/>
              <a:gd name="connsiteY103" fmla="*/ 465359 h 4939827"/>
              <a:gd name="connsiteX104" fmla="*/ 1717454 w 12192000"/>
              <a:gd name="connsiteY104" fmla="*/ 417203 h 4939827"/>
              <a:gd name="connsiteX105" fmla="*/ 1913794 w 12192000"/>
              <a:gd name="connsiteY105" fmla="*/ 365255 h 4939827"/>
              <a:gd name="connsiteX106" fmla="*/ 2129762 w 12192000"/>
              <a:gd name="connsiteY106" fmla="*/ 367832 h 4939827"/>
              <a:gd name="connsiteX107" fmla="*/ 2376970 w 12192000"/>
              <a:gd name="connsiteY107" fmla="*/ 350129 h 4939827"/>
              <a:gd name="connsiteX108" fmla="*/ 2480155 w 12192000"/>
              <a:gd name="connsiteY108" fmla="*/ 359227 h 4939827"/>
              <a:gd name="connsiteX109" fmla="*/ 2586782 w 12192000"/>
              <a:gd name="connsiteY109" fmla="*/ 339352 h 4939827"/>
              <a:gd name="connsiteX110" fmla="*/ 2679617 w 12192000"/>
              <a:gd name="connsiteY110" fmla="*/ 305383 h 4939827"/>
              <a:gd name="connsiteX111" fmla="*/ 2788947 w 12192000"/>
              <a:gd name="connsiteY111" fmla="*/ 250375 h 4939827"/>
              <a:gd name="connsiteX112" fmla="*/ 2965530 w 12192000"/>
              <a:gd name="connsiteY112" fmla="*/ 245958 h 4939827"/>
              <a:gd name="connsiteX113" fmla="*/ 3103677 w 12192000"/>
              <a:gd name="connsiteY113" fmla="*/ 209527 h 4939827"/>
              <a:gd name="connsiteX114" fmla="*/ 3126759 w 12192000"/>
              <a:gd name="connsiteY114" fmla="*/ 211226 h 4939827"/>
              <a:gd name="connsiteX115" fmla="*/ 3164020 w 12192000"/>
              <a:gd name="connsiteY115" fmla="*/ 212779 h 4939827"/>
              <a:gd name="connsiteX116" fmla="*/ 3285019 w 12192000"/>
              <a:gd name="connsiteY116" fmla="*/ 220535 h 4939827"/>
              <a:gd name="connsiteX117" fmla="*/ 3365154 w 12192000"/>
              <a:gd name="connsiteY117" fmla="*/ 226416 h 4939827"/>
              <a:gd name="connsiteX118" fmla="*/ 3367507 w 12192000"/>
              <a:gd name="connsiteY118" fmla="*/ 225416 h 4939827"/>
              <a:gd name="connsiteX119" fmla="*/ 3387567 w 12192000"/>
              <a:gd name="connsiteY119" fmla="*/ 227103 h 4939827"/>
              <a:gd name="connsiteX120" fmla="*/ 3498001 w 12192000"/>
              <a:gd name="connsiteY120" fmla="*/ 231941 h 4939827"/>
              <a:gd name="connsiteX121" fmla="*/ 3561557 w 12192000"/>
              <a:gd name="connsiteY121" fmla="*/ 228095 h 4939827"/>
              <a:gd name="connsiteX122" fmla="*/ 3611920 w 12192000"/>
              <a:gd name="connsiteY122" fmla="*/ 218094 h 4939827"/>
              <a:gd name="connsiteX123" fmla="*/ 3620528 w 12192000"/>
              <a:gd name="connsiteY123" fmla="*/ 218788 h 4939827"/>
              <a:gd name="connsiteX124" fmla="*/ 3620766 w 12192000"/>
              <a:gd name="connsiteY124" fmla="*/ 218511 h 4939827"/>
              <a:gd name="connsiteX125" fmla="*/ 3629977 w 12192000"/>
              <a:gd name="connsiteY125" fmla="*/ 218664 h 4939827"/>
              <a:gd name="connsiteX126" fmla="*/ 3636217 w 12192000"/>
              <a:gd name="connsiteY126" fmla="*/ 220048 h 4939827"/>
              <a:gd name="connsiteX127" fmla="*/ 3709484 w 12192000"/>
              <a:gd name="connsiteY127" fmla="*/ 186927 h 4939827"/>
              <a:gd name="connsiteX128" fmla="*/ 3761342 w 12192000"/>
              <a:gd name="connsiteY128" fmla="*/ 177474 h 4939827"/>
              <a:gd name="connsiteX129" fmla="*/ 3799748 w 12192000"/>
              <a:gd name="connsiteY129" fmla="*/ 167154 h 4939827"/>
              <a:gd name="connsiteX130" fmla="*/ 3922756 w 12192000"/>
              <a:gd name="connsiteY130" fmla="*/ 194044 h 4939827"/>
              <a:gd name="connsiteX131" fmla="*/ 4028476 w 12192000"/>
              <a:gd name="connsiteY131" fmla="*/ 223679 h 4939827"/>
              <a:gd name="connsiteX132" fmla="*/ 4191582 w 12192000"/>
              <a:gd name="connsiteY132" fmla="*/ 238952 h 4939827"/>
              <a:gd name="connsiteX133" fmla="*/ 4251024 w 12192000"/>
              <a:gd name="connsiteY133" fmla="*/ 240874 h 4939827"/>
              <a:gd name="connsiteX134" fmla="*/ 4355275 w 12192000"/>
              <a:gd name="connsiteY134" fmla="*/ 260205 h 4939827"/>
              <a:gd name="connsiteX135" fmla="*/ 4423807 w 12192000"/>
              <a:gd name="connsiteY135" fmla="*/ 270366 h 4939827"/>
              <a:gd name="connsiteX136" fmla="*/ 4558432 w 12192000"/>
              <a:gd name="connsiteY136" fmla="*/ 269194 h 4939827"/>
              <a:gd name="connsiteX137" fmla="*/ 4635061 w 12192000"/>
              <a:gd name="connsiteY137" fmla="*/ 280682 h 4939827"/>
              <a:gd name="connsiteX138" fmla="*/ 4807427 w 12192000"/>
              <a:gd name="connsiteY138" fmla="*/ 276835 h 4939827"/>
              <a:gd name="connsiteX139" fmla="*/ 5028933 w 12192000"/>
              <a:gd name="connsiteY139" fmla="*/ 183887 h 4939827"/>
              <a:gd name="connsiteX140" fmla="*/ 5093642 w 12192000"/>
              <a:gd name="connsiteY140" fmla="*/ 177214 h 4939827"/>
              <a:gd name="connsiteX141" fmla="*/ 5102642 w 12192000"/>
              <a:gd name="connsiteY141" fmla="*/ 186816 h 4939827"/>
              <a:gd name="connsiteX142" fmla="*/ 5193590 w 12192000"/>
              <a:gd name="connsiteY142" fmla="*/ 156458 h 4939827"/>
              <a:gd name="connsiteX143" fmla="*/ 5323922 w 12192000"/>
              <a:gd name="connsiteY143" fmla="*/ 146332 h 4939827"/>
              <a:gd name="connsiteX144" fmla="*/ 5421860 w 12192000"/>
              <a:gd name="connsiteY144" fmla="*/ 167298 h 4939827"/>
              <a:gd name="connsiteX145" fmla="*/ 5476948 w 12192000"/>
              <a:gd name="connsiteY145" fmla="*/ 173249 h 4939827"/>
              <a:gd name="connsiteX146" fmla="*/ 5516842 w 12192000"/>
              <a:gd name="connsiteY146" fmla="*/ 184018 h 4939827"/>
              <a:gd name="connsiteX147" fmla="*/ 5619415 w 12192000"/>
              <a:gd name="connsiteY147" fmla="*/ 176781 h 4939827"/>
              <a:gd name="connsiteX148" fmla="*/ 5789867 w 12192000"/>
              <a:gd name="connsiteY148" fmla="*/ 150304 h 4939827"/>
              <a:gd name="connsiteX149" fmla="*/ 5825953 w 12192000"/>
              <a:gd name="connsiteY149" fmla="*/ 147907 h 4939827"/>
              <a:gd name="connsiteX150" fmla="*/ 5856168 w 12192000"/>
              <a:gd name="connsiteY150" fmla="*/ 158719 h 4939827"/>
              <a:gd name="connsiteX151" fmla="*/ 5862476 w 12192000"/>
              <a:gd name="connsiteY151" fmla="*/ 172447 h 4939827"/>
              <a:gd name="connsiteX152" fmla="*/ 5882195 w 12192000"/>
              <a:gd name="connsiteY152" fmla="*/ 173195 h 4939827"/>
              <a:gd name="connsiteX153" fmla="*/ 5887271 w 12192000"/>
              <a:gd name="connsiteY153" fmla="*/ 176084 h 4939827"/>
              <a:gd name="connsiteX154" fmla="*/ 5921577 w 12192000"/>
              <a:gd name="connsiteY154" fmla="*/ 169858 h 4939827"/>
              <a:gd name="connsiteX155" fmla="*/ 5983240 w 12192000"/>
              <a:gd name="connsiteY155" fmla="*/ 152755 h 4939827"/>
              <a:gd name="connsiteX156" fmla="*/ 6152287 w 12192000"/>
              <a:gd name="connsiteY156" fmla="*/ 116736 h 4939827"/>
              <a:gd name="connsiteX157" fmla="*/ 6415830 w 12192000"/>
              <a:gd name="connsiteY157" fmla="*/ 136006 h 4939827"/>
              <a:gd name="connsiteX158" fmla="*/ 6756965 w 12192000"/>
              <a:gd name="connsiteY158" fmla="*/ 57636 h 4939827"/>
              <a:gd name="connsiteX159" fmla="*/ 6819400 w 12192000"/>
              <a:gd name="connsiteY159" fmla="*/ 30742 h 4939827"/>
              <a:gd name="connsiteX160" fmla="*/ 6986370 w 12192000"/>
              <a:gd name="connsiteY160" fmla="*/ 12659 h 4939827"/>
              <a:gd name="connsiteX161" fmla="*/ 6989536 w 12192000"/>
              <a:gd name="connsiteY161" fmla="*/ 14528 h 4939827"/>
              <a:gd name="connsiteX162" fmla="*/ 7015933 w 12192000"/>
              <a:gd name="connsiteY162" fmla="*/ 9653 h 4939827"/>
              <a:gd name="connsiteX163" fmla="*/ 7020592 w 12192000"/>
              <a:gd name="connsiteY163" fmla="*/ 1651 h 4939827"/>
              <a:gd name="connsiteX164" fmla="*/ 7025905 w 12192000"/>
              <a:gd name="connsiteY16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877301 w 12192000"/>
              <a:gd name="connsiteY15" fmla="*/ 186153 h 4939827"/>
              <a:gd name="connsiteX16" fmla="*/ 7952584 w 12192000"/>
              <a:gd name="connsiteY16" fmla="*/ 170181 h 4939827"/>
              <a:gd name="connsiteX17" fmla="*/ 8009534 w 12192000"/>
              <a:gd name="connsiteY17" fmla="*/ 176441 h 4939827"/>
              <a:gd name="connsiteX18" fmla="*/ 8058681 w 12192000"/>
              <a:gd name="connsiteY18" fmla="*/ 219431 h 4939827"/>
              <a:gd name="connsiteX19" fmla="*/ 8126175 w 12192000"/>
              <a:gd name="connsiteY19" fmla="*/ 240005 h 4939827"/>
              <a:gd name="connsiteX20" fmla="*/ 8166439 w 12192000"/>
              <a:gd name="connsiteY20" fmla="*/ 252699 h 4939827"/>
              <a:gd name="connsiteX21" fmla="*/ 8281371 w 12192000"/>
              <a:gd name="connsiteY21" fmla="*/ 256875 h 4939827"/>
              <a:gd name="connsiteX22" fmla="*/ 8381609 w 12192000"/>
              <a:gd name="connsiteY22" fmla="*/ 240618 h 4939827"/>
              <a:gd name="connsiteX23" fmla="*/ 8406759 w 12192000"/>
              <a:gd name="connsiteY23" fmla="*/ 232517 h 4939827"/>
              <a:gd name="connsiteX24" fmla="*/ 8426506 w 12192000"/>
              <a:gd name="connsiteY24" fmla="*/ 241842 h 4939827"/>
              <a:gd name="connsiteX25" fmla="*/ 8427949 w 12192000"/>
              <a:gd name="connsiteY25" fmla="*/ 240981 h 4939827"/>
              <a:gd name="connsiteX26" fmla="*/ 8441468 w 12192000"/>
              <a:gd name="connsiteY26" fmla="*/ 241157 h 4939827"/>
              <a:gd name="connsiteX27" fmla="*/ 8565757 w 12192000"/>
              <a:gd name="connsiteY27" fmla="*/ 255317 h 4939827"/>
              <a:gd name="connsiteX28" fmla="*/ 8573171 w 12192000"/>
              <a:gd name="connsiteY28" fmla="*/ 258426 h 4939827"/>
              <a:gd name="connsiteX29" fmla="*/ 8573548 w 12192000"/>
              <a:gd name="connsiteY29" fmla="*/ 258241 h 4939827"/>
              <a:gd name="connsiteX30" fmla="*/ 8581827 w 12192000"/>
              <a:gd name="connsiteY30" fmla="*/ 261028 h 4939827"/>
              <a:gd name="connsiteX31" fmla="*/ 8586687 w 12192000"/>
              <a:gd name="connsiteY31" fmla="*/ 264089 h 4939827"/>
              <a:gd name="connsiteX32" fmla="*/ 8601067 w 12192000"/>
              <a:gd name="connsiteY32" fmla="*/ 270114 h 4939827"/>
              <a:gd name="connsiteX33" fmla="*/ 8672650 w 12192000"/>
              <a:gd name="connsiteY33" fmla="*/ 254821 h 4939827"/>
              <a:gd name="connsiteX34" fmla="*/ 8785543 w 12192000"/>
              <a:gd name="connsiteY34" fmla="*/ 263406 h 4939827"/>
              <a:gd name="connsiteX35" fmla="*/ 8830588 w 12192000"/>
              <a:gd name="connsiteY35" fmla="*/ 265483 h 4939827"/>
              <a:gd name="connsiteX36" fmla="*/ 8905142 w 12192000"/>
              <a:gd name="connsiteY36" fmla="*/ 264958 h 4939827"/>
              <a:gd name="connsiteX37" fmla="*/ 8968582 w 12192000"/>
              <a:gd name="connsiteY37" fmla="*/ 262728 h 4939827"/>
              <a:gd name="connsiteX38" fmla="*/ 8972994 w 12192000"/>
              <a:gd name="connsiteY38" fmla="*/ 263284 h 4939827"/>
              <a:gd name="connsiteX39" fmla="*/ 9004605 w 12192000"/>
              <a:gd name="connsiteY39" fmla="*/ 258041 h 4939827"/>
              <a:gd name="connsiteX40" fmla="*/ 9016165 w 12192000"/>
              <a:gd name="connsiteY40" fmla="*/ 261258 h 4939827"/>
              <a:gd name="connsiteX41" fmla="*/ 9043297 w 12192000"/>
              <a:gd name="connsiteY41" fmla="*/ 281547 h 4939827"/>
              <a:gd name="connsiteX42" fmla="*/ 9048315 w 12192000"/>
              <a:gd name="connsiteY42" fmla="*/ 279264 h 4939827"/>
              <a:gd name="connsiteX43" fmla="*/ 9054706 w 12192000"/>
              <a:gd name="connsiteY43" fmla="*/ 278538 h 4939827"/>
              <a:gd name="connsiteX44" fmla="*/ 9070919 w 12192000"/>
              <a:gd name="connsiteY44" fmla="*/ 281810 h 4939827"/>
              <a:gd name="connsiteX45" fmla="*/ 9076813 w 12192000"/>
              <a:gd name="connsiteY45" fmla="*/ 283909 h 4939827"/>
              <a:gd name="connsiteX46" fmla="*/ 9085871 w 12192000"/>
              <a:gd name="connsiteY46" fmla="*/ 285133 h 4939827"/>
              <a:gd name="connsiteX47" fmla="*/ 9086159 w 12192000"/>
              <a:gd name="connsiteY47" fmla="*/ 284887 h 4939827"/>
              <a:gd name="connsiteX48" fmla="*/ 9134606 w 12192000"/>
              <a:gd name="connsiteY48" fmla="*/ 288168 h 4939827"/>
              <a:gd name="connsiteX49" fmla="*/ 9195590 w 12192000"/>
              <a:gd name="connsiteY49" fmla="*/ 279568 h 4939827"/>
              <a:gd name="connsiteX50" fmla="*/ 9219336 w 12192000"/>
              <a:gd name="connsiteY50" fmla="*/ 278133 h 4939827"/>
              <a:gd name="connsiteX51" fmla="*/ 9232362 w 12192000"/>
              <a:gd name="connsiteY51" fmla="*/ 275894 h 4939827"/>
              <a:gd name="connsiteX52" fmla="*/ 9233396 w 12192000"/>
              <a:gd name="connsiteY52" fmla="*/ 274803 h 4939827"/>
              <a:gd name="connsiteX53" fmla="*/ 9256213 w 12192000"/>
              <a:gd name="connsiteY53" fmla="*/ 281576 h 4939827"/>
              <a:gd name="connsiteX54" fmla="*/ 9371484 w 12192000"/>
              <a:gd name="connsiteY54" fmla="*/ 329634 h 4939827"/>
              <a:gd name="connsiteX55" fmla="*/ 9404829 w 12192000"/>
              <a:gd name="connsiteY55" fmla="*/ 339038 h 4939827"/>
              <a:gd name="connsiteX56" fmla="*/ 9427021 w 12192000"/>
              <a:gd name="connsiteY56" fmla="*/ 358784 h 4939827"/>
              <a:gd name="connsiteX57" fmla="*/ 9670844 w 12192000"/>
              <a:gd name="connsiteY57" fmla="*/ 405128 h 4939827"/>
              <a:gd name="connsiteX58" fmla="*/ 9816083 w 12192000"/>
              <a:gd name="connsiteY58" fmla="*/ 416573 h 4939827"/>
              <a:gd name="connsiteX59" fmla="*/ 9936741 w 12192000"/>
              <a:gd name="connsiteY59" fmla="*/ 437044 h 4939827"/>
              <a:gd name="connsiteX60" fmla="*/ 10050093 w 12192000"/>
              <a:gd name="connsiteY60" fmla="*/ 443783 h 4939827"/>
              <a:gd name="connsiteX61" fmla="*/ 10130090 w 12192000"/>
              <a:gd name="connsiteY61" fmla="*/ 459520 h 4939827"/>
              <a:gd name="connsiteX62" fmla="*/ 10173456 w 12192000"/>
              <a:gd name="connsiteY62" fmla="*/ 457749 h 4939827"/>
              <a:gd name="connsiteX63" fmla="*/ 10218232 w 12192000"/>
              <a:gd name="connsiteY63" fmla="*/ 459820 h 4939827"/>
              <a:gd name="connsiteX64" fmla="*/ 10354176 w 12192000"/>
              <a:gd name="connsiteY64" fmla="*/ 471377 h 4939827"/>
              <a:gd name="connsiteX65" fmla="*/ 10430681 w 12192000"/>
              <a:gd name="connsiteY65" fmla="*/ 481226 h 4939827"/>
              <a:gd name="connsiteX66" fmla="*/ 10478169 w 12192000"/>
              <a:gd name="connsiteY66" fmla="*/ 481774 h 4939827"/>
              <a:gd name="connsiteX67" fmla="*/ 10540907 w 12192000"/>
              <a:gd name="connsiteY67" fmla="*/ 485607 h 4939827"/>
              <a:gd name="connsiteX68" fmla="*/ 10614941 w 12192000"/>
              <a:gd name="connsiteY68" fmla="*/ 487592 h 4939827"/>
              <a:gd name="connsiteX69" fmla="*/ 10674098 w 12192000"/>
              <a:gd name="connsiteY69" fmla="*/ 521656 h 4939827"/>
              <a:gd name="connsiteX70" fmla="*/ 10874834 w 12192000"/>
              <a:gd name="connsiteY70" fmla="*/ 574867 h 4939827"/>
              <a:gd name="connsiteX71" fmla="*/ 10944981 w 12192000"/>
              <a:gd name="connsiteY71" fmla="*/ 615042 h 4939827"/>
              <a:gd name="connsiteX72" fmla="*/ 11006376 w 12192000"/>
              <a:gd name="connsiteY72" fmla="*/ 645957 h 4939827"/>
              <a:gd name="connsiteX73" fmla="*/ 11076308 w 12192000"/>
              <a:gd name="connsiteY73" fmla="*/ 675698 h 4939827"/>
              <a:gd name="connsiteX74" fmla="*/ 11148789 w 12192000"/>
              <a:gd name="connsiteY74" fmla="*/ 685041 h 4939827"/>
              <a:gd name="connsiteX75" fmla="*/ 11249129 w 12192000"/>
              <a:gd name="connsiteY75" fmla="*/ 684218 h 4939827"/>
              <a:gd name="connsiteX76" fmla="*/ 11299915 w 12192000"/>
              <a:gd name="connsiteY76" fmla="*/ 692177 h 4939827"/>
              <a:gd name="connsiteX77" fmla="*/ 11386973 w 12192000"/>
              <a:gd name="connsiteY77" fmla="*/ 708209 h 4939827"/>
              <a:gd name="connsiteX78" fmla="*/ 11500105 w 12192000"/>
              <a:gd name="connsiteY78" fmla="*/ 735014 h 4939827"/>
              <a:gd name="connsiteX79" fmla="*/ 11621735 w 12192000"/>
              <a:gd name="connsiteY79" fmla="*/ 789584 h 4939827"/>
              <a:gd name="connsiteX80" fmla="*/ 11691200 w 12192000"/>
              <a:gd name="connsiteY80" fmla="*/ 867902 h 4939827"/>
              <a:gd name="connsiteX81" fmla="*/ 11819427 w 12192000"/>
              <a:gd name="connsiteY81" fmla="*/ 911634 h 4939827"/>
              <a:gd name="connsiteX82" fmla="*/ 11969720 w 12192000"/>
              <a:gd name="connsiteY82" fmla="*/ 964737 h 4939827"/>
              <a:gd name="connsiteX83" fmla="*/ 12055766 w 12192000"/>
              <a:gd name="connsiteY83" fmla="*/ 991268 h 4939827"/>
              <a:gd name="connsiteX84" fmla="*/ 12171539 w 12192000"/>
              <a:gd name="connsiteY84" fmla="*/ 995427 h 4939827"/>
              <a:gd name="connsiteX85" fmla="*/ 12187831 w 12192000"/>
              <a:gd name="connsiteY85" fmla="*/ 996580 h 4939827"/>
              <a:gd name="connsiteX86" fmla="*/ 12192000 w 12192000"/>
              <a:gd name="connsiteY86" fmla="*/ 996726 h 4939827"/>
              <a:gd name="connsiteX87" fmla="*/ 12192000 w 12192000"/>
              <a:gd name="connsiteY87" fmla="*/ 4939827 h 4939827"/>
              <a:gd name="connsiteX88" fmla="*/ 0 w 12192000"/>
              <a:gd name="connsiteY88" fmla="*/ 4939827 h 4939827"/>
              <a:gd name="connsiteX89" fmla="*/ 0 w 12192000"/>
              <a:gd name="connsiteY89" fmla="*/ 512043 h 4939827"/>
              <a:gd name="connsiteX90" fmla="*/ 7381 w 12192000"/>
              <a:gd name="connsiteY90" fmla="*/ 512580 h 4939827"/>
              <a:gd name="connsiteX91" fmla="*/ 100029 w 12192000"/>
              <a:gd name="connsiteY91" fmla="*/ 504758 h 4939827"/>
              <a:gd name="connsiteX92" fmla="*/ 155244 w 12192000"/>
              <a:gd name="connsiteY92" fmla="*/ 525130 h 4939827"/>
              <a:gd name="connsiteX93" fmla="*/ 254366 w 12192000"/>
              <a:gd name="connsiteY93" fmla="*/ 534449 h 4939827"/>
              <a:gd name="connsiteX94" fmla="*/ 447292 w 12192000"/>
              <a:gd name="connsiteY94" fmla="*/ 542725 h 4939827"/>
              <a:gd name="connsiteX95" fmla="*/ 628105 w 12192000"/>
              <a:gd name="connsiteY95" fmla="*/ 547853 h 4939827"/>
              <a:gd name="connsiteX96" fmla="*/ 783146 w 12192000"/>
              <a:gd name="connsiteY96" fmla="*/ 591799 h 4939827"/>
              <a:gd name="connsiteX97" fmla="*/ 1043676 w 12192000"/>
              <a:gd name="connsiteY97" fmla="*/ 591887 h 4939827"/>
              <a:gd name="connsiteX98" fmla="*/ 1281816 w 12192000"/>
              <a:gd name="connsiteY98" fmla="*/ 520946 h 4939827"/>
              <a:gd name="connsiteX99" fmla="*/ 1486347 w 12192000"/>
              <a:gd name="connsiteY99" fmla="*/ 487310 h 4939827"/>
              <a:gd name="connsiteX100" fmla="*/ 1568079 w 12192000"/>
              <a:gd name="connsiteY100" fmla="*/ 462531 h 4939827"/>
              <a:gd name="connsiteX101" fmla="*/ 1622516 w 12192000"/>
              <a:gd name="connsiteY101" fmla="*/ 466058 h 4939827"/>
              <a:gd name="connsiteX102" fmla="*/ 1655457 w 12192000"/>
              <a:gd name="connsiteY102" fmla="*/ 465359 h 4939827"/>
              <a:gd name="connsiteX103" fmla="*/ 1717454 w 12192000"/>
              <a:gd name="connsiteY103" fmla="*/ 417203 h 4939827"/>
              <a:gd name="connsiteX104" fmla="*/ 1913794 w 12192000"/>
              <a:gd name="connsiteY104" fmla="*/ 365255 h 4939827"/>
              <a:gd name="connsiteX105" fmla="*/ 2129762 w 12192000"/>
              <a:gd name="connsiteY105" fmla="*/ 367832 h 4939827"/>
              <a:gd name="connsiteX106" fmla="*/ 2376970 w 12192000"/>
              <a:gd name="connsiteY106" fmla="*/ 350129 h 4939827"/>
              <a:gd name="connsiteX107" fmla="*/ 2480155 w 12192000"/>
              <a:gd name="connsiteY107" fmla="*/ 359227 h 4939827"/>
              <a:gd name="connsiteX108" fmla="*/ 2586782 w 12192000"/>
              <a:gd name="connsiteY108" fmla="*/ 339352 h 4939827"/>
              <a:gd name="connsiteX109" fmla="*/ 2679617 w 12192000"/>
              <a:gd name="connsiteY109" fmla="*/ 305383 h 4939827"/>
              <a:gd name="connsiteX110" fmla="*/ 2788947 w 12192000"/>
              <a:gd name="connsiteY110" fmla="*/ 250375 h 4939827"/>
              <a:gd name="connsiteX111" fmla="*/ 2965530 w 12192000"/>
              <a:gd name="connsiteY111" fmla="*/ 245958 h 4939827"/>
              <a:gd name="connsiteX112" fmla="*/ 3103677 w 12192000"/>
              <a:gd name="connsiteY112" fmla="*/ 209527 h 4939827"/>
              <a:gd name="connsiteX113" fmla="*/ 3126759 w 12192000"/>
              <a:gd name="connsiteY113" fmla="*/ 211226 h 4939827"/>
              <a:gd name="connsiteX114" fmla="*/ 3164020 w 12192000"/>
              <a:gd name="connsiteY114" fmla="*/ 212779 h 4939827"/>
              <a:gd name="connsiteX115" fmla="*/ 3285019 w 12192000"/>
              <a:gd name="connsiteY115" fmla="*/ 220535 h 4939827"/>
              <a:gd name="connsiteX116" fmla="*/ 3365154 w 12192000"/>
              <a:gd name="connsiteY116" fmla="*/ 226416 h 4939827"/>
              <a:gd name="connsiteX117" fmla="*/ 3367507 w 12192000"/>
              <a:gd name="connsiteY117" fmla="*/ 225416 h 4939827"/>
              <a:gd name="connsiteX118" fmla="*/ 3387567 w 12192000"/>
              <a:gd name="connsiteY118" fmla="*/ 227103 h 4939827"/>
              <a:gd name="connsiteX119" fmla="*/ 3498001 w 12192000"/>
              <a:gd name="connsiteY119" fmla="*/ 231941 h 4939827"/>
              <a:gd name="connsiteX120" fmla="*/ 3561557 w 12192000"/>
              <a:gd name="connsiteY120" fmla="*/ 228095 h 4939827"/>
              <a:gd name="connsiteX121" fmla="*/ 3611920 w 12192000"/>
              <a:gd name="connsiteY121" fmla="*/ 218094 h 4939827"/>
              <a:gd name="connsiteX122" fmla="*/ 3620528 w 12192000"/>
              <a:gd name="connsiteY122" fmla="*/ 218788 h 4939827"/>
              <a:gd name="connsiteX123" fmla="*/ 3620766 w 12192000"/>
              <a:gd name="connsiteY123" fmla="*/ 218511 h 4939827"/>
              <a:gd name="connsiteX124" fmla="*/ 3629977 w 12192000"/>
              <a:gd name="connsiteY124" fmla="*/ 218664 h 4939827"/>
              <a:gd name="connsiteX125" fmla="*/ 3636217 w 12192000"/>
              <a:gd name="connsiteY125" fmla="*/ 220048 h 4939827"/>
              <a:gd name="connsiteX126" fmla="*/ 3709484 w 12192000"/>
              <a:gd name="connsiteY126" fmla="*/ 186927 h 4939827"/>
              <a:gd name="connsiteX127" fmla="*/ 3761342 w 12192000"/>
              <a:gd name="connsiteY127" fmla="*/ 177474 h 4939827"/>
              <a:gd name="connsiteX128" fmla="*/ 3799748 w 12192000"/>
              <a:gd name="connsiteY128" fmla="*/ 167154 h 4939827"/>
              <a:gd name="connsiteX129" fmla="*/ 3922756 w 12192000"/>
              <a:gd name="connsiteY129" fmla="*/ 194044 h 4939827"/>
              <a:gd name="connsiteX130" fmla="*/ 4028476 w 12192000"/>
              <a:gd name="connsiteY130" fmla="*/ 223679 h 4939827"/>
              <a:gd name="connsiteX131" fmla="*/ 4191582 w 12192000"/>
              <a:gd name="connsiteY131" fmla="*/ 238952 h 4939827"/>
              <a:gd name="connsiteX132" fmla="*/ 4251024 w 12192000"/>
              <a:gd name="connsiteY132" fmla="*/ 240874 h 4939827"/>
              <a:gd name="connsiteX133" fmla="*/ 4355275 w 12192000"/>
              <a:gd name="connsiteY133" fmla="*/ 260205 h 4939827"/>
              <a:gd name="connsiteX134" fmla="*/ 4423807 w 12192000"/>
              <a:gd name="connsiteY134" fmla="*/ 270366 h 4939827"/>
              <a:gd name="connsiteX135" fmla="*/ 4558432 w 12192000"/>
              <a:gd name="connsiteY135" fmla="*/ 269194 h 4939827"/>
              <a:gd name="connsiteX136" fmla="*/ 4635061 w 12192000"/>
              <a:gd name="connsiteY136" fmla="*/ 280682 h 4939827"/>
              <a:gd name="connsiteX137" fmla="*/ 4807427 w 12192000"/>
              <a:gd name="connsiteY137" fmla="*/ 276835 h 4939827"/>
              <a:gd name="connsiteX138" fmla="*/ 5028933 w 12192000"/>
              <a:gd name="connsiteY138" fmla="*/ 183887 h 4939827"/>
              <a:gd name="connsiteX139" fmla="*/ 5093642 w 12192000"/>
              <a:gd name="connsiteY139" fmla="*/ 177214 h 4939827"/>
              <a:gd name="connsiteX140" fmla="*/ 5102642 w 12192000"/>
              <a:gd name="connsiteY140" fmla="*/ 186816 h 4939827"/>
              <a:gd name="connsiteX141" fmla="*/ 5193590 w 12192000"/>
              <a:gd name="connsiteY141" fmla="*/ 156458 h 4939827"/>
              <a:gd name="connsiteX142" fmla="*/ 5323922 w 12192000"/>
              <a:gd name="connsiteY142" fmla="*/ 146332 h 4939827"/>
              <a:gd name="connsiteX143" fmla="*/ 5421860 w 12192000"/>
              <a:gd name="connsiteY143" fmla="*/ 167298 h 4939827"/>
              <a:gd name="connsiteX144" fmla="*/ 5476948 w 12192000"/>
              <a:gd name="connsiteY144" fmla="*/ 173249 h 4939827"/>
              <a:gd name="connsiteX145" fmla="*/ 5516842 w 12192000"/>
              <a:gd name="connsiteY145" fmla="*/ 184018 h 4939827"/>
              <a:gd name="connsiteX146" fmla="*/ 5619415 w 12192000"/>
              <a:gd name="connsiteY146" fmla="*/ 176781 h 4939827"/>
              <a:gd name="connsiteX147" fmla="*/ 5789867 w 12192000"/>
              <a:gd name="connsiteY147" fmla="*/ 150304 h 4939827"/>
              <a:gd name="connsiteX148" fmla="*/ 5825953 w 12192000"/>
              <a:gd name="connsiteY148" fmla="*/ 147907 h 4939827"/>
              <a:gd name="connsiteX149" fmla="*/ 5856168 w 12192000"/>
              <a:gd name="connsiteY149" fmla="*/ 158719 h 4939827"/>
              <a:gd name="connsiteX150" fmla="*/ 5862476 w 12192000"/>
              <a:gd name="connsiteY150" fmla="*/ 172447 h 4939827"/>
              <a:gd name="connsiteX151" fmla="*/ 5882195 w 12192000"/>
              <a:gd name="connsiteY151" fmla="*/ 173195 h 4939827"/>
              <a:gd name="connsiteX152" fmla="*/ 5887271 w 12192000"/>
              <a:gd name="connsiteY152" fmla="*/ 176084 h 4939827"/>
              <a:gd name="connsiteX153" fmla="*/ 5921577 w 12192000"/>
              <a:gd name="connsiteY153" fmla="*/ 169858 h 4939827"/>
              <a:gd name="connsiteX154" fmla="*/ 5983240 w 12192000"/>
              <a:gd name="connsiteY154" fmla="*/ 152755 h 4939827"/>
              <a:gd name="connsiteX155" fmla="*/ 6152287 w 12192000"/>
              <a:gd name="connsiteY155" fmla="*/ 116736 h 4939827"/>
              <a:gd name="connsiteX156" fmla="*/ 6415830 w 12192000"/>
              <a:gd name="connsiteY156" fmla="*/ 136006 h 4939827"/>
              <a:gd name="connsiteX157" fmla="*/ 6756965 w 12192000"/>
              <a:gd name="connsiteY157" fmla="*/ 57636 h 4939827"/>
              <a:gd name="connsiteX158" fmla="*/ 6819400 w 12192000"/>
              <a:gd name="connsiteY158" fmla="*/ 30742 h 4939827"/>
              <a:gd name="connsiteX159" fmla="*/ 6986370 w 12192000"/>
              <a:gd name="connsiteY159" fmla="*/ 12659 h 4939827"/>
              <a:gd name="connsiteX160" fmla="*/ 6989536 w 12192000"/>
              <a:gd name="connsiteY160" fmla="*/ 14528 h 4939827"/>
              <a:gd name="connsiteX161" fmla="*/ 7015933 w 12192000"/>
              <a:gd name="connsiteY161" fmla="*/ 9653 h 4939827"/>
              <a:gd name="connsiteX162" fmla="*/ 7020592 w 12192000"/>
              <a:gd name="connsiteY162" fmla="*/ 1651 h 4939827"/>
              <a:gd name="connsiteX163" fmla="*/ 7025905 w 12192000"/>
              <a:gd name="connsiteY16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152287 w 12192000"/>
              <a:gd name="connsiteY154" fmla="*/ 116736 h 4939827"/>
              <a:gd name="connsiteX155" fmla="*/ 6415830 w 12192000"/>
              <a:gd name="connsiteY155" fmla="*/ 136006 h 4939827"/>
              <a:gd name="connsiteX156" fmla="*/ 6756965 w 12192000"/>
              <a:gd name="connsiteY156" fmla="*/ 57636 h 4939827"/>
              <a:gd name="connsiteX157" fmla="*/ 6819400 w 12192000"/>
              <a:gd name="connsiteY157" fmla="*/ 30742 h 4939827"/>
              <a:gd name="connsiteX158" fmla="*/ 6986370 w 12192000"/>
              <a:gd name="connsiteY158" fmla="*/ 12659 h 4939827"/>
              <a:gd name="connsiteX159" fmla="*/ 6989536 w 12192000"/>
              <a:gd name="connsiteY159" fmla="*/ 14528 h 4939827"/>
              <a:gd name="connsiteX160" fmla="*/ 7015933 w 12192000"/>
              <a:gd name="connsiteY160" fmla="*/ 9653 h 4939827"/>
              <a:gd name="connsiteX161" fmla="*/ 7020592 w 12192000"/>
              <a:gd name="connsiteY161" fmla="*/ 1651 h 4939827"/>
              <a:gd name="connsiteX162" fmla="*/ 7025905 w 12192000"/>
              <a:gd name="connsiteY16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256213 w 12192000"/>
              <a:gd name="connsiteY51" fmla="*/ 281576 h 4939827"/>
              <a:gd name="connsiteX52" fmla="*/ 9371484 w 12192000"/>
              <a:gd name="connsiteY52" fmla="*/ 329634 h 4939827"/>
              <a:gd name="connsiteX53" fmla="*/ 9404829 w 12192000"/>
              <a:gd name="connsiteY53" fmla="*/ 339038 h 4939827"/>
              <a:gd name="connsiteX54" fmla="*/ 9427021 w 12192000"/>
              <a:gd name="connsiteY54" fmla="*/ 358784 h 4939827"/>
              <a:gd name="connsiteX55" fmla="*/ 9670844 w 12192000"/>
              <a:gd name="connsiteY55" fmla="*/ 405128 h 4939827"/>
              <a:gd name="connsiteX56" fmla="*/ 9816083 w 12192000"/>
              <a:gd name="connsiteY56" fmla="*/ 416573 h 4939827"/>
              <a:gd name="connsiteX57" fmla="*/ 9936741 w 12192000"/>
              <a:gd name="connsiteY57" fmla="*/ 437044 h 4939827"/>
              <a:gd name="connsiteX58" fmla="*/ 10050093 w 12192000"/>
              <a:gd name="connsiteY58" fmla="*/ 443783 h 4939827"/>
              <a:gd name="connsiteX59" fmla="*/ 10130090 w 12192000"/>
              <a:gd name="connsiteY59" fmla="*/ 459520 h 4939827"/>
              <a:gd name="connsiteX60" fmla="*/ 10173456 w 12192000"/>
              <a:gd name="connsiteY60" fmla="*/ 457749 h 4939827"/>
              <a:gd name="connsiteX61" fmla="*/ 10218232 w 12192000"/>
              <a:gd name="connsiteY61" fmla="*/ 459820 h 4939827"/>
              <a:gd name="connsiteX62" fmla="*/ 10354176 w 12192000"/>
              <a:gd name="connsiteY62" fmla="*/ 471377 h 4939827"/>
              <a:gd name="connsiteX63" fmla="*/ 10430681 w 12192000"/>
              <a:gd name="connsiteY63" fmla="*/ 481226 h 4939827"/>
              <a:gd name="connsiteX64" fmla="*/ 10478169 w 12192000"/>
              <a:gd name="connsiteY64" fmla="*/ 481774 h 4939827"/>
              <a:gd name="connsiteX65" fmla="*/ 10540907 w 12192000"/>
              <a:gd name="connsiteY65" fmla="*/ 485607 h 4939827"/>
              <a:gd name="connsiteX66" fmla="*/ 10614941 w 12192000"/>
              <a:gd name="connsiteY66" fmla="*/ 487592 h 4939827"/>
              <a:gd name="connsiteX67" fmla="*/ 10674098 w 12192000"/>
              <a:gd name="connsiteY67" fmla="*/ 521656 h 4939827"/>
              <a:gd name="connsiteX68" fmla="*/ 10874834 w 12192000"/>
              <a:gd name="connsiteY68" fmla="*/ 574867 h 4939827"/>
              <a:gd name="connsiteX69" fmla="*/ 10944981 w 12192000"/>
              <a:gd name="connsiteY69" fmla="*/ 615042 h 4939827"/>
              <a:gd name="connsiteX70" fmla="*/ 11006376 w 12192000"/>
              <a:gd name="connsiteY70" fmla="*/ 645957 h 4939827"/>
              <a:gd name="connsiteX71" fmla="*/ 11076308 w 12192000"/>
              <a:gd name="connsiteY71" fmla="*/ 675698 h 4939827"/>
              <a:gd name="connsiteX72" fmla="*/ 11148789 w 12192000"/>
              <a:gd name="connsiteY72" fmla="*/ 685041 h 4939827"/>
              <a:gd name="connsiteX73" fmla="*/ 11249129 w 12192000"/>
              <a:gd name="connsiteY73" fmla="*/ 684218 h 4939827"/>
              <a:gd name="connsiteX74" fmla="*/ 11299915 w 12192000"/>
              <a:gd name="connsiteY74" fmla="*/ 692177 h 4939827"/>
              <a:gd name="connsiteX75" fmla="*/ 11386973 w 12192000"/>
              <a:gd name="connsiteY75" fmla="*/ 708209 h 4939827"/>
              <a:gd name="connsiteX76" fmla="*/ 11500105 w 12192000"/>
              <a:gd name="connsiteY76" fmla="*/ 735014 h 4939827"/>
              <a:gd name="connsiteX77" fmla="*/ 11621735 w 12192000"/>
              <a:gd name="connsiteY77" fmla="*/ 789584 h 4939827"/>
              <a:gd name="connsiteX78" fmla="*/ 11691200 w 12192000"/>
              <a:gd name="connsiteY78" fmla="*/ 867902 h 4939827"/>
              <a:gd name="connsiteX79" fmla="*/ 11819427 w 12192000"/>
              <a:gd name="connsiteY79" fmla="*/ 911634 h 4939827"/>
              <a:gd name="connsiteX80" fmla="*/ 11969720 w 12192000"/>
              <a:gd name="connsiteY80" fmla="*/ 964737 h 4939827"/>
              <a:gd name="connsiteX81" fmla="*/ 12055766 w 12192000"/>
              <a:gd name="connsiteY81" fmla="*/ 991268 h 4939827"/>
              <a:gd name="connsiteX82" fmla="*/ 12171539 w 12192000"/>
              <a:gd name="connsiteY82" fmla="*/ 995427 h 4939827"/>
              <a:gd name="connsiteX83" fmla="*/ 12187831 w 12192000"/>
              <a:gd name="connsiteY83" fmla="*/ 996580 h 4939827"/>
              <a:gd name="connsiteX84" fmla="*/ 12192000 w 12192000"/>
              <a:gd name="connsiteY84" fmla="*/ 996726 h 4939827"/>
              <a:gd name="connsiteX85" fmla="*/ 12192000 w 12192000"/>
              <a:gd name="connsiteY85" fmla="*/ 4939827 h 4939827"/>
              <a:gd name="connsiteX86" fmla="*/ 0 w 12192000"/>
              <a:gd name="connsiteY86" fmla="*/ 4939827 h 4939827"/>
              <a:gd name="connsiteX87" fmla="*/ 0 w 12192000"/>
              <a:gd name="connsiteY87" fmla="*/ 512043 h 4939827"/>
              <a:gd name="connsiteX88" fmla="*/ 7381 w 12192000"/>
              <a:gd name="connsiteY88" fmla="*/ 512580 h 4939827"/>
              <a:gd name="connsiteX89" fmla="*/ 100029 w 12192000"/>
              <a:gd name="connsiteY89" fmla="*/ 504758 h 4939827"/>
              <a:gd name="connsiteX90" fmla="*/ 155244 w 12192000"/>
              <a:gd name="connsiteY90" fmla="*/ 525130 h 4939827"/>
              <a:gd name="connsiteX91" fmla="*/ 254366 w 12192000"/>
              <a:gd name="connsiteY91" fmla="*/ 534449 h 4939827"/>
              <a:gd name="connsiteX92" fmla="*/ 447292 w 12192000"/>
              <a:gd name="connsiteY92" fmla="*/ 542725 h 4939827"/>
              <a:gd name="connsiteX93" fmla="*/ 628105 w 12192000"/>
              <a:gd name="connsiteY93" fmla="*/ 547853 h 4939827"/>
              <a:gd name="connsiteX94" fmla="*/ 783146 w 12192000"/>
              <a:gd name="connsiteY94" fmla="*/ 591799 h 4939827"/>
              <a:gd name="connsiteX95" fmla="*/ 1043676 w 12192000"/>
              <a:gd name="connsiteY95" fmla="*/ 591887 h 4939827"/>
              <a:gd name="connsiteX96" fmla="*/ 1281816 w 12192000"/>
              <a:gd name="connsiteY96" fmla="*/ 520946 h 4939827"/>
              <a:gd name="connsiteX97" fmla="*/ 1486347 w 12192000"/>
              <a:gd name="connsiteY97" fmla="*/ 487310 h 4939827"/>
              <a:gd name="connsiteX98" fmla="*/ 1568079 w 12192000"/>
              <a:gd name="connsiteY98" fmla="*/ 462531 h 4939827"/>
              <a:gd name="connsiteX99" fmla="*/ 1622516 w 12192000"/>
              <a:gd name="connsiteY99" fmla="*/ 466058 h 4939827"/>
              <a:gd name="connsiteX100" fmla="*/ 1655457 w 12192000"/>
              <a:gd name="connsiteY100" fmla="*/ 465359 h 4939827"/>
              <a:gd name="connsiteX101" fmla="*/ 1717454 w 12192000"/>
              <a:gd name="connsiteY101" fmla="*/ 417203 h 4939827"/>
              <a:gd name="connsiteX102" fmla="*/ 1913794 w 12192000"/>
              <a:gd name="connsiteY102" fmla="*/ 365255 h 4939827"/>
              <a:gd name="connsiteX103" fmla="*/ 2129762 w 12192000"/>
              <a:gd name="connsiteY103" fmla="*/ 367832 h 4939827"/>
              <a:gd name="connsiteX104" fmla="*/ 2376970 w 12192000"/>
              <a:gd name="connsiteY104" fmla="*/ 350129 h 4939827"/>
              <a:gd name="connsiteX105" fmla="*/ 2480155 w 12192000"/>
              <a:gd name="connsiteY105" fmla="*/ 359227 h 4939827"/>
              <a:gd name="connsiteX106" fmla="*/ 2586782 w 12192000"/>
              <a:gd name="connsiteY106" fmla="*/ 339352 h 4939827"/>
              <a:gd name="connsiteX107" fmla="*/ 2679617 w 12192000"/>
              <a:gd name="connsiteY107" fmla="*/ 305383 h 4939827"/>
              <a:gd name="connsiteX108" fmla="*/ 2788947 w 12192000"/>
              <a:gd name="connsiteY108" fmla="*/ 250375 h 4939827"/>
              <a:gd name="connsiteX109" fmla="*/ 2965530 w 12192000"/>
              <a:gd name="connsiteY109" fmla="*/ 245958 h 4939827"/>
              <a:gd name="connsiteX110" fmla="*/ 3103677 w 12192000"/>
              <a:gd name="connsiteY110" fmla="*/ 209527 h 4939827"/>
              <a:gd name="connsiteX111" fmla="*/ 3126759 w 12192000"/>
              <a:gd name="connsiteY111" fmla="*/ 211226 h 4939827"/>
              <a:gd name="connsiteX112" fmla="*/ 3164020 w 12192000"/>
              <a:gd name="connsiteY112" fmla="*/ 212779 h 4939827"/>
              <a:gd name="connsiteX113" fmla="*/ 3285019 w 12192000"/>
              <a:gd name="connsiteY113" fmla="*/ 220535 h 4939827"/>
              <a:gd name="connsiteX114" fmla="*/ 3365154 w 12192000"/>
              <a:gd name="connsiteY114" fmla="*/ 226416 h 4939827"/>
              <a:gd name="connsiteX115" fmla="*/ 3367507 w 12192000"/>
              <a:gd name="connsiteY115" fmla="*/ 225416 h 4939827"/>
              <a:gd name="connsiteX116" fmla="*/ 3387567 w 12192000"/>
              <a:gd name="connsiteY116" fmla="*/ 227103 h 4939827"/>
              <a:gd name="connsiteX117" fmla="*/ 3498001 w 12192000"/>
              <a:gd name="connsiteY117" fmla="*/ 231941 h 4939827"/>
              <a:gd name="connsiteX118" fmla="*/ 3561557 w 12192000"/>
              <a:gd name="connsiteY118" fmla="*/ 228095 h 4939827"/>
              <a:gd name="connsiteX119" fmla="*/ 3611920 w 12192000"/>
              <a:gd name="connsiteY119" fmla="*/ 218094 h 4939827"/>
              <a:gd name="connsiteX120" fmla="*/ 3620528 w 12192000"/>
              <a:gd name="connsiteY120" fmla="*/ 218788 h 4939827"/>
              <a:gd name="connsiteX121" fmla="*/ 3620766 w 12192000"/>
              <a:gd name="connsiteY121" fmla="*/ 218511 h 4939827"/>
              <a:gd name="connsiteX122" fmla="*/ 3629977 w 12192000"/>
              <a:gd name="connsiteY122" fmla="*/ 218664 h 4939827"/>
              <a:gd name="connsiteX123" fmla="*/ 3636217 w 12192000"/>
              <a:gd name="connsiteY123" fmla="*/ 220048 h 4939827"/>
              <a:gd name="connsiteX124" fmla="*/ 3709484 w 12192000"/>
              <a:gd name="connsiteY124" fmla="*/ 186927 h 4939827"/>
              <a:gd name="connsiteX125" fmla="*/ 3761342 w 12192000"/>
              <a:gd name="connsiteY125" fmla="*/ 177474 h 4939827"/>
              <a:gd name="connsiteX126" fmla="*/ 3799748 w 12192000"/>
              <a:gd name="connsiteY126" fmla="*/ 167154 h 4939827"/>
              <a:gd name="connsiteX127" fmla="*/ 3922756 w 12192000"/>
              <a:gd name="connsiteY127" fmla="*/ 194044 h 4939827"/>
              <a:gd name="connsiteX128" fmla="*/ 4028476 w 12192000"/>
              <a:gd name="connsiteY128" fmla="*/ 223679 h 4939827"/>
              <a:gd name="connsiteX129" fmla="*/ 4191582 w 12192000"/>
              <a:gd name="connsiteY129" fmla="*/ 238952 h 4939827"/>
              <a:gd name="connsiteX130" fmla="*/ 4251024 w 12192000"/>
              <a:gd name="connsiteY130" fmla="*/ 240874 h 4939827"/>
              <a:gd name="connsiteX131" fmla="*/ 4355275 w 12192000"/>
              <a:gd name="connsiteY131" fmla="*/ 260205 h 4939827"/>
              <a:gd name="connsiteX132" fmla="*/ 4423807 w 12192000"/>
              <a:gd name="connsiteY132" fmla="*/ 270366 h 4939827"/>
              <a:gd name="connsiteX133" fmla="*/ 4558432 w 12192000"/>
              <a:gd name="connsiteY133" fmla="*/ 269194 h 4939827"/>
              <a:gd name="connsiteX134" fmla="*/ 4635061 w 12192000"/>
              <a:gd name="connsiteY134" fmla="*/ 280682 h 4939827"/>
              <a:gd name="connsiteX135" fmla="*/ 4807427 w 12192000"/>
              <a:gd name="connsiteY135" fmla="*/ 276835 h 4939827"/>
              <a:gd name="connsiteX136" fmla="*/ 5028933 w 12192000"/>
              <a:gd name="connsiteY136" fmla="*/ 183887 h 4939827"/>
              <a:gd name="connsiteX137" fmla="*/ 5093642 w 12192000"/>
              <a:gd name="connsiteY137" fmla="*/ 177214 h 4939827"/>
              <a:gd name="connsiteX138" fmla="*/ 5102642 w 12192000"/>
              <a:gd name="connsiteY138" fmla="*/ 186816 h 4939827"/>
              <a:gd name="connsiteX139" fmla="*/ 5193590 w 12192000"/>
              <a:gd name="connsiteY139" fmla="*/ 156458 h 4939827"/>
              <a:gd name="connsiteX140" fmla="*/ 5323922 w 12192000"/>
              <a:gd name="connsiteY140" fmla="*/ 146332 h 4939827"/>
              <a:gd name="connsiteX141" fmla="*/ 5421860 w 12192000"/>
              <a:gd name="connsiteY141" fmla="*/ 167298 h 4939827"/>
              <a:gd name="connsiteX142" fmla="*/ 5476948 w 12192000"/>
              <a:gd name="connsiteY142" fmla="*/ 173249 h 4939827"/>
              <a:gd name="connsiteX143" fmla="*/ 5516842 w 12192000"/>
              <a:gd name="connsiteY143" fmla="*/ 184018 h 4939827"/>
              <a:gd name="connsiteX144" fmla="*/ 5619415 w 12192000"/>
              <a:gd name="connsiteY144" fmla="*/ 176781 h 4939827"/>
              <a:gd name="connsiteX145" fmla="*/ 5789867 w 12192000"/>
              <a:gd name="connsiteY145" fmla="*/ 150304 h 4939827"/>
              <a:gd name="connsiteX146" fmla="*/ 5825953 w 12192000"/>
              <a:gd name="connsiteY146" fmla="*/ 147907 h 4939827"/>
              <a:gd name="connsiteX147" fmla="*/ 5856168 w 12192000"/>
              <a:gd name="connsiteY147" fmla="*/ 158719 h 4939827"/>
              <a:gd name="connsiteX148" fmla="*/ 5862476 w 12192000"/>
              <a:gd name="connsiteY148" fmla="*/ 172447 h 4939827"/>
              <a:gd name="connsiteX149" fmla="*/ 5882195 w 12192000"/>
              <a:gd name="connsiteY149" fmla="*/ 173195 h 4939827"/>
              <a:gd name="connsiteX150" fmla="*/ 5952585 w 12192000"/>
              <a:gd name="connsiteY150" fmla="*/ 161012 h 4939827"/>
              <a:gd name="connsiteX151" fmla="*/ 6001964 w 12192000"/>
              <a:gd name="connsiteY151" fmla="*/ 154786 h 4939827"/>
              <a:gd name="connsiteX152" fmla="*/ 6184207 w 12192000"/>
              <a:gd name="connsiteY152" fmla="*/ 132658 h 4939827"/>
              <a:gd name="connsiteX153" fmla="*/ 6415830 w 12192000"/>
              <a:gd name="connsiteY153" fmla="*/ 136006 h 4939827"/>
              <a:gd name="connsiteX154" fmla="*/ 6756965 w 12192000"/>
              <a:gd name="connsiteY154" fmla="*/ 57636 h 4939827"/>
              <a:gd name="connsiteX155" fmla="*/ 6819400 w 12192000"/>
              <a:gd name="connsiteY155" fmla="*/ 30742 h 4939827"/>
              <a:gd name="connsiteX156" fmla="*/ 6986370 w 12192000"/>
              <a:gd name="connsiteY156" fmla="*/ 12659 h 4939827"/>
              <a:gd name="connsiteX157" fmla="*/ 6989536 w 12192000"/>
              <a:gd name="connsiteY157" fmla="*/ 14528 h 4939827"/>
              <a:gd name="connsiteX158" fmla="*/ 7015933 w 12192000"/>
              <a:gd name="connsiteY158" fmla="*/ 9653 h 4939827"/>
              <a:gd name="connsiteX159" fmla="*/ 7020592 w 12192000"/>
              <a:gd name="connsiteY159" fmla="*/ 1651 h 4939827"/>
              <a:gd name="connsiteX160" fmla="*/ 7025905 w 12192000"/>
              <a:gd name="connsiteY16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83638 w 12192000"/>
              <a:gd name="connsiteY50" fmla="*/ 299924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622021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281371 w 12192000"/>
              <a:gd name="connsiteY19" fmla="*/ 256875 h 4939827"/>
              <a:gd name="connsiteX20" fmla="*/ 8381609 w 12192000"/>
              <a:gd name="connsiteY20" fmla="*/ 240618 h 4939827"/>
              <a:gd name="connsiteX21" fmla="*/ 8406759 w 12192000"/>
              <a:gd name="connsiteY21" fmla="*/ 232517 h 4939827"/>
              <a:gd name="connsiteX22" fmla="*/ 8426506 w 12192000"/>
              <a:gd name="connsiteY22" fmla="*/ 241842 h 4939827"/>
              <a:gd name="connsiteX23" fmla="*/ 8427949 w 12192000"/>
              <a:gd name="connsiteY23" fmla="*/ 240981 h 4939827"/>
              <a:gd name="connsiteX24" fmla="*/ 8441468 w 12192000"/>
              <a:gd name="connsiteY24" fmla="*/ 241157 h 4939827"/>
              <a:gd name="connsiteX25" fmla="*/ 8565757 w 12192000"/>
              <a:gd name="connsiteY25" fmla="*/ 255317 h 4939827"/>
              <a:gd name="connsiteX26" fmla="*/ 8573171 w 12192000"/>
              <a:gd name="connsiteY26" fmla="*/ 258426 h 4939827"/>
              <a:gd name="connsiteX27" fmla="*/ 8573548 w 12192000"/>
              <a:gd name="connsiteY27" fmla="*/ 258241 h 4939827"/>
              <a:gd name="connsiteX28" fmla="*/ 8622021 w 12192000"/>
              <a:gd name="connsiteY28" fmla="*/ 261028 h 4939827"/>
              <a:gd name="connsiteX29" fmla="*/ 8672650 w 12192000"/>
              <a:gd name="connsiteY29" fmla="*/ 254821 h 4939827"/>
              <a:gd name="connsiteX30" fmla="*/ 8785543 w 12192000"/>
              <a:gd name="connsiteY30" fmla="*/ 263406 h 4939827"/>
              <a:gd name="connsiteX31" fmla="*/ 8830588 w 12192000"/>
              <a:gd name="connsiteY31" fmla="*/ 265483 h 4939827"/>
              <a:gd name="connsiteX32" fmla="*/ 8905142 w 12192000"/>
              <a:gd name="connsiteY32" fmla="*/ 264958 h 4939827"/>
              <a:gd name="connsiteX33" fmla="*/ 8968582 w 12192000"/>
              <a:gd name="connsiteY33" fmla="*/ 262728 h 4939827"/>
              <a:gd name="connsiteX34" fmla="*/ 8972994 w 12192000"/>
              <a:gd name="connsiteY34" fmla="*/ 263284 h 4939827"/>
              <a:gd name="connsiteX35" fmla="*/ 9004605 w 12192000"/>
              <a:gd name="connsiteY35" fmla="*/ 258041 h 4939827"/>
              <a:gd name="connsiteX36" fmla="*/ 9016165 w 12192000"/>
              <a:gd name="connsiteY36" fmla="*/ 261258 h 4939827"/>
              <a:gd name="connsiteX37" fmla="*/ 9043297 w 12192000"/>
              <a:gd name="connsiteY37" fmla="*/ 281547 h 4939827"/>
              <a:gd name="connsiteX38" fmla="*/ 9048315 w 12192000"/>
              <a:gd name="connsiteY38" fmla="*/ 279264 h 4939827"/>
              <a:gd name="connsiteX39" fmla="*/ 9054706 w 12192000"/>
              <a:gd name="connsiteY39" fmla="*/ 278538 h 4939827"/>
              <a:gd name="connsiteX40" fmla="*/ 9070919 w 12192000"/>
              <a:gd name="connsiteY40" fmla="*/ 281810 h 4939827"/>
              <a:gd name="connsiteX41" fmla="*/ 9076813 w 12192000"/>
              <a:gd name="connsiteY41" fmla="*/ 283909 h 4939827"/>
              <a:gd name="connsiteX42" fmla="*/ 9085871 w 12192000"/>
              <a:gd name="connsiteY42" fmla="*/ 285133 h 4939827"/>
              <a:gd name="connsiteX43" fmla="*/ 9086159 w 12192000"/>
              <a:gd name="connsiteY43" fmla="*/ 284887 h 4939827"/>
              <a:gd name="connsiteX44" fmla="*/ 9134606 w 12192000"/>
              <a:gd name="connsiteY44" fmla="*/ 288168 h 4939827"/>
              <a:gd name="connsiteX45" fmla="*/ 9195590 w 12192000"/>
              <a:gd name="connsiteY45" fmla="*/ 279568 h 4939827"/>
              <a:gd name="connsiteX46" fmla="*/ 9219336 w 12192000"/>
              <a:gd name="connsiteY46" fmla="*/ 278133 h 4939827"/>
              <a:gd name="connsiteX47" fmla="*/ 9232362 w 12192000"/>
              <a:gd name="connsiteY47" fmla="*/ 275894 h 4939827"/>
              <a:gd name="connsiteX48" fmla="*/ 9283638 w 12192000"/>
              <a:gd name="connsiteY48" fmla="*/ 299924 h 4939827"/>
              <a:gd name="connsiteX49" fmla="*/ 9371484 w 12192000"/>
              <a:gd name="connsiteY49" fmla="*/ 329634 h 4939827"/>
              <a:gd name="connsiteX50" fmla="*/ 9404829 w 12192000"/>
              <a:gd name="connsiteY50" fmla="*/ 339038 h 4939827"/>
              <a:gd name="connsiteX51" fmla="*/ 9427021 w 12192000"/>
              <a:gd name="connsiteY51" fmla="*/ 358784 h 4939827"/>
              <a:gd name="connsiteX52" fmla="*/ 9670844 w 12192000"/>
              <a:gd name="connsiteY52" fmla="*/ 405128 h 4939827"/>
              <a:gd name="connsiteX53" fmla="*/ 9816083 w 12192000"/>
              <a:gd name="connsiteY53" fmla="*/ 416573 h 4939827"/>
              <a:gd name="connsiteX54" fmla="*/ 9936741 w 12192000"/>
              <a:gd name="connsiteY54" fmla="*/ 437044 h 4939827"/>
              <a:gd name="connsiteX55" fmla="*/ 10050093 w 12192000"/>
              <a:gd name="connsiteY55" fmla="*/ 443783 h 4939827"/>
              <a:gd name="connsiteX56" fmla="*/ 10130090 w 12192000"/>
              <a:gd name="connsiteY56" fmla="*/ 459520 h 4939827"/>
              <a:gd name="connsiteX57" fmla="*/ 10173456 w 12192000"/>
              <a:gd name="connsiteY57" fmla="*/ 457749 h 4939827"/>
              <a:gd name="connsiteX58" fmla="*/ 10218232 w 12192000"/>
              <a:gd name="connsiteY58" fmla="*/ 459820 h 4939827"/>
              <a:gd name="connsiteX59" fmla="*/ 10354176 w 12192000"/>
              <a:gd name="connsiteY59" fmla="*/ 471377 h 4939827"/>
              <a:gd name="connsiteX60" fmla="*/ 10430681 w 12192000"/>
              <a:gd name="connsiteY60" fmla="*/ 481226 h 4939827"/>
              <a:gd name="connsiteX61" fmla="*/ 10478169 w 12192000"/>
              <a:gd name="connsiteY61" fmla="*/ 481774 h 4939827"/>
              <a:gd name="connsiteX62" fmla="*/ 10540907 w 12192000"/>
              <a:gd name="connsiteY62" fmla="*/ 485607 h 4939827"/>
              <a:gd name="connsiteX63" fmla="*/ 10614941 w 12192000"/>
              <a:gd name="connsiteY63" fmla="*/ 487592 h 4939827"/>
              <a:gd name="connsiteX64" fmla="*/ 10674098 w 12192000"/>
              <a:gd name="connsiteY64" fmla="*/ 521656 h 4939827"/>
              <a:gd name="connsiteX65" fmla="*/ 10874834 w 12192000"/>
              <a:gd name="connsiteY65" fmla="*/ 574867 h 4939827"/>
              <a:gd name="connsiteX66" fmla="*/ 10944981 w 12192000"/>
              <a:gd name="connsiteY66" fmla="*/ 615042 h 4939827"/>
              <a:gd name="connsiteX67" fmla="*/ 11006376 w 12192000"/>
              <a:gd name="connsiteY67" fmla="*/ 645957 h 4939827"/>
              <a:gd name="connsiteX68" fmla="*/ 11076308 w 12192000"/>
              <a:gd name="connsiteY68" fmla="*/ 675698 h 4939827"/>
              <a:gd name="connsiteX69" fmla="*/ 11148789 w 12192000"/>
              <a:gd name="connsiteY69" fmla="*/ 685041 h 4939827"/>
              <a:gd name="connsiteX70" fmla="*/ 11249129 w 12192000"/>
              <a:gd name="connsiteY70" fmla="*/ 684218 h 4939827"/>
              <a:gd name="connsiteX71" fmla="*/ 11299915 w 12192000"/>
              <a:gd name="connsiteY71" fmla="*/ 692177 h 4939827"/>
              <a:gd name="connsiteX72" fmla="*/ 11386973 w 12192000"/>
              <a:gd name="connsiteY72" fmla="*/ 708209 h 4939827"/>
              <a:gd name="connsiteX73" fmla="*/ 11500105 w 12192000"/>
              <a:gd name="connsiteY73" fmla="*/ 735014 h 4939827"/>
              <a:gd name="connsiteX74" fmla="*/ 11621735 w 12192000"/>
              <a:gd name="connsiteY74" fmla="*/ 789584 h 4939827"/>
              <a:gd name="connsiteX75" fmla="*/ 11691200 w 12192000"/>
              <a:gd name="connsiteY75" fmla="*/ 867902 h 4939827"/>
              <a:gd name="connsiteX76" fmla="*/ 11819427 w 12192000"/>
              <a:gd name="connsiteY76" fmla="*/ 911634 h 4939827"/>
              <a:gd name="connsiteX77" fmla="*/ 11969720 w 12192000"/>
              <a:gd name="connsiteY77" fmla="*/ 964737 h 4939827"/>
              <a:gd name="connsiteX78" fmla="*/ 12055766 w 12192000"/>
              <a:gd name="connsiteY78" fmla="*/ 991268 h 4939827"/>
              <a:gd name="connsiteX79" fmla="*/ 12171539 w 12192000"/>
              <a:gd name="connsiteY79" fmla="*/ 995427 h 4939827"/>
              <a:gd name="connsiteX80" fmla="*/ 12187831 w 12192000"/>
              <a:gd name="connsiteY80" fmla="*/ 996580 h 4939827"/>
              <a:gd name="connsiteX81" fmla="*/ 12192000 w 12192000"/>
              <a:gd name="connsiteY81" fmla="*/ 996726 h 4939827"/>
              <a:gd name="connsiteX82" fmla="*/ 12192000 w 12192000"/>
              <a:gd name="connsiteY82" fmla="*/ 4939827 h 4939827"/>
              <a:gd name="connsiteX83" fmla="*/ 0 w 12192000"/>
              <a:gd name="connsiteY83" fmla="*/ 4939827 h 4939827"/>
              <a:gd name="connsiteX84" fmla="*/ 0 w 12192000"/>
              <a:gd name="connsiteY84" fmla="*/ 512043 h 4939827"/>
              <a:gd name="connsiteX85" fmla="*/ 7381 w 12192000"/>
              <a:gd name="connsiteY85" fmla="*/ 512580 h 4939827"/>
              <a:gd name="connsiteX86" fmla="*/ 100029 w 12192000"/>
              <a:gd name="connsiteY86" fmla="*/ 504758 h 4939827"/>
              <a:gd name="connsiteX87" fmla="*/ 155244 w 12192000"/>
              <a:gd name="connsiteY87" fmla="*/ 525130 h 4939827"/>
              <a:gd name="connsiteX88" fmla="*/ 254366 w 12192000"/>
              <a:gd name="connsiteY88" fmla="*/ 534449 h 4939827"/>
              <a:gd name="connsiteX89" fmla="*/ 447292 w 12192000"/>
              <a:gd name="connsiteY89" fmla="*/ 542725 h 4939827"/>
              <a:gd name="connsiteX90" fmla="*/ 628105 w 12192000"/>
              <a:gd name="connsiteY90" fmla="*/ 547853 h 4939827"/>
              <a:gd name="connsiteX91" fmla="*/ 783146 w 12192000"/>
              <a:gd name="connsiteY91" fmla="*/ 591799 h 4939827"/>
              <a:gd name="connsiteX92" fmla="*/ 1043676 w 12192000"/>
              <a:gd name="connsiteY92" fmla="*/ 591887 h 4939827"/>
              <a:gd name="connsiteX93" fmla="*/ 1281816 w 12192000"/>
              <a:gd name="connsiteY93" fmla="*/ 520946 h 4939827"/>
              <a:gd name="connsiteX94" fmla="*/ 1486347 w 12192000"/>
              <a:gd name="connsiteY94" fmla="*/ 487310 h 4939827"/>
              <a:gd name="connsiteX95" fmla="*/ 1568079 w 12192000"/>
              <a:gd name="connsiteY95" fmla="*/ 462531 h 4939827"/>
              <a:gd name="connsiteX96" fmla="*/ 1622516 w 12192000"/>
              <a:gd name="connsiteY96" fmla="*/ 466058 h 4939827"/>
              <a:gd name="connsiteX97" fmla="*/ 1655457 w 12192000"/>
              <a:gd name="connsiteY97" fmla="*/ 465359 h 4939827"/>
              <a:gd name="connsiteX98" fmla="*/ 1717454 w 12192000"/>
              <a:gd name="connsiteY98" fmla="*/ 417203 h 4939827"/>
              <a:gd name="connsiteX99" fmla="*/ 1913794 w 12192000"/>
              <a:gd name="connsiteY99" fmla="*/ 365255 h 4939827"/>
              <a:gd name="connsiteX100" fmla="*/ 2129762 w 12192000"/>
              <a:gd name="connsiteY100" fmla="*/ 367832 h 4939827"/>
              <a:gd name="connsiteX101" fmla="*/ 2376970 w 12192000"/>
              <a:gd name="connsiteY101" fmla="*/ 350129 h 4939827"/>
              <a:gd name="connsiteX102" fmla="*/ 2480155 w 12192000"/>
              <a:gd name="connsiteY102" fmla="*/ 359227 h 4939827"/>
              <a:gd name="connsiteX103" fmla="*/ 2586782 w 12192000"/>
              <a:gd name="connsiteY103" fmla="*/ 339352 h 4939827"/>
              <a:gd name="connsiteX104" fmla="*/ 2679617 w 12192000"/>
              <a:gd name="connsiteY104" fmla="*/ 305383 h 4939827"/>
              <a:gd name="connsiteX105" fmla="*/ 2788947 w 12192000"/>
              <a:gd name="connsiteY105" fmla="*/ 250375 h 4939827"/>
              <a:gd name="connsiteX106" fmla="*/ 2965530 w 12192000"/>
              <a:gd name="connsiteY106" fmla="*/ 245958 h 4939827"/>
              <a:gd name="connsiteX107" fmla="*/ 3103677 w 12192000"/>
              <a:gd name="connsiteY107" fmla="*/ 209527 h 4939827"/>
              <a:gd name="connsiteX108" fmla="*/ 3126759 w 12192000"/>
              <a:gd name="connsiteY108" fmla="*/ 211226 h 4939827"/>
              <a:gd name="connsiteX109" fmla="*/ 3164020 w 12192000"/>
              <a:gd name="connsiteY109" fmla="*/ 212779 h 4939827"/>
              <a:gd name="connsiteX110" fmla="*/ 3285019 w 12192000"/>
              <a:gd name="connsiteY110" fmla="*/ 220535 h 4939827"/>
              <a:gd name="connsiteX111" fmla="*/ 3365154 w 12192000"/>
              <a:gd name="connsiteY111" fmla="*/ 226416 h 4939827"/>
              <a:gd name="connsiteX112" fmla="*/ 3367507 w 12192000"/>
              <a:gd name="connsiteY112" fmla="*/ 225416 h 4939827"/>
              <a:gd name="connsiteX113" fmla="*/ 3387567 w 12192000"/>
              <a:gd name="connsiteY113" fmla="*/ 227103 h 4939827"/>
              <a:gd name="connsiteX114" fmla="*/ 3498001 w 12192000"/>
              <a:gd name="connsiteY114" fmla="*/ 231941 h 4939827"/>
              <a:gd name="connsiteX115" fmla="*/ 3561557 w 12192000"/>
              <a:gd name="connsiteY115" fmla="*/ 228095 h 4939827"/>
              <a:gd name="connsiteX116" fmla="*/ 3611920 w 12192000"/>
              <a:gd name="connsiteY116" fmla="*/ 218094 h 4939827"/>
              <a:gd name="connsiteX117" fmla="*/ 3620528 w 12192000"/>
              <a:gd name="connsiteY117" fmla="*/ 218788 h 4939827"/>
              <a:gd name="connsiteX118" fmla="*/ 3620766 w 12192000"/>
              <a:gd name="connsiteY118" fmla="*/ 218511 h 4939827"/>
              <a:gd name="connsiteX119" fmla="*/ 3629977 w 12192000"/>
              <a:gd name="connsiteY119" fmla="*/ 218664 h 4939827"/>
              <a:gd name="connsiteX120" fmla="*/ 3636217 w 12192000"/>
              <a:gd name="connsiteY120" fmla="*/ 220048 h 4939827"/>
              <a:gd name="connsiteX121" fmla="*/ 3709484 w 12192000"/>
              <a:gd name="connsiteY121" fmla="*/ 186927 h 4939827"/>
              <a:gd name="connsiteX122" fmla="*/ 3761342 w 12192000"/>
              <a:gd name="connsiteY122" fmla="*/ 177474 h 4939827"/>
              <a:gd name="connsiteX123" fmla="*/ 3799748 w 12192000"/>
              <a:gd name="connsiteY123" fmla="*/ 167154 h 4939827"/>
              <a:gd name="connsiteX124" fmla="*/ 3922756 w 12192000"/>
              <a:gd name="connsiteY124" fmla="*/ 194044 h 4939827"/>
              <a:gd name="connsiteX125" fmla="*/ 4028476 w 12192000"/>
              <a:gd name="connsiteY125" fmla="*/ 223679 h 4939827"/>
              <a:gd name="connsiteX126" fmla="*/ 4191582 w 12192000"/>
              <a:gd name="connsiteY126" fmla="*/ 238952 h 4939827"/>
              <a:gd name="connsiteX127" fmla="*/ 4251024 w 12192000"/>
              <a:gd name="connsiteY127" fmla="*/ 240874 h 4939827"/>
              <a:gd name="connsiteX128" fmla="*/ 4355275 w 12192000"/>
              <a:gd name="connsiteY128" fmla="*/ 260205 h 4939827"/>
              <a:gd name="connsiteX129" fmla="*/ 4423807 w 12192000"/>
              <a:gd name="connsiteY129" fmla="*/ 270366 h 4939827"/>
              <a:gd name="connsiteX130" fmla="*/ 4558432 w 12192000"/>
              <a:gd name="connsiteY130" fmla="*/ 269194 h 4939827"/>
              <a:gd name="connsiteX131" fmla="*/ 4635061 w 12192000"/>
              <a:gd name="connsiteY131" fmla="*/ 280682 h 4939827"/>
              <a:gd name="connsiteX132" fmla="*/ 4807427 w 12192000"/>
              <a:gd name="connsiteY132" fmla="*/ 276835 h 4939827"/>
              <a:gd name="connsiteX133" fmla="*/ 5028933 w 12192000"/>
              <a:gd name="connsiteY133" fmla="*/ 183887 h 4939827"/>
              <a:gd name="connsiteX134" fmla="*/ 5093642 w 12192000"/>
              <a:gd name="connsiteY134" fmla="*/ 177214 h 4939827"/>
              <a:gd name="connsiteX135" fmla="*/ 5102642 w 12192000"/>
              <a:gd name="connsiteY135" fmla="*/ 186816 h 4939827"/>
              <a:gd name="connsiteX136" fmla="*/ 5193590 w 12192000"/>
              <a:gd name="connsiteY136" fmla="*/ 156458 h 4939827"/>
              <a:gd name="connsiteX137" fmla="*/ 5323922 w 12192000"/>
              <a:gd name="connsiteY137" fmla="*/ 146332 h 4939827"/>
              <a:gd name="connsiteX138" fmla="*/ 5421860 w 12192000"/>
              <a:gd name="connsiteY138" fmla="*/ 167298 h 4939827"/>
              <a:gd name="connsiteX139" fmla="*/ 5476948 w 12192000"/>
              <a:gd name="connsiteY139" fmla="*/ 173249 h 4939827"/>
              <a:gd name="connsiteX140" fmla="*/ 5516842 w 12192000"/>
              <a:gd name="connsiteY140" fmla="*/ 184018 h 4939827"/>
              <a:gd name="connsiteX141" fmla="*/ 5619415 w 12192000"/>
              <a:gd name="connsiteY141" fmla="*/ 176781 h 4939827"/>
              <a:gd name="connsiteX142" fmla="*/ 5789867 w 12192000"/>
              <a:gd name="connsiteY142" fmla="*/ 150304 h 4939827"/>
              <a:gd name="connsiteX143" fmla="*/ 5825953 w 12192000"/>
              <a:gd name="connsiteY143" fmla="*/ 147907 h 4939827"/>
              <a:gd name="connsiteX144" fmla="*/ 5856168 w 12192000"/>
              <a:gd name="connsiteY144" fmla="*/ 158719 h 4939827"/>
              <a:gd name="connsiteX145" fmla="*/ 5862476 w 12192000"/>
              <a:gd name="connsiteY145" fmla="*/ 172447 h 4939827"/>
              <a:gd name="connsiteX146" fmla="*/ 5882195 w 12192000"/>
              <a:gd name="connsiteY146" fmla="*/ 173195 h 4939827"/>
              <a:gd name="connsiteX147" fmla="*/ 5952585 w 12192000"/>
              <a:gd name="connsiteY147" fmla="*/ 161012 h 4939827"/>
              <a:gd name="connsiteX148" fmla="*/ 6001964 w 12192000"/>
              <a:gd name="connsiteY148" fmla="*/ 154786 h 4939827"/>
              <a:gd name="connsiteX149" fmla="*/ 6184207 w 12192000"/>
              <a:gd name="connsiteY149" fmla="*/ 132658 h 4939827"/>
              <a:gd name="connsiteX150" fmla="*/ 6415830 w 12192000"/>
              <a:gd name="connsiteY150" fmla="*/ 136006 h 4939827"/>
              <a:gd name="connsiteX151" fmla="*/ 6756965 w 12192000"/>
              <a:gd name="connsiteY151" fmla="*/ 57636 h 4939827"/>
              <a:gd name="connsiteX152" fmla="*/ 6819400 w 12192000"/>
              <a:gd name="connsiteY152" fmla="*/ 30742 h 4939827"/>
              <a:gd name="connsiteX153" fmla="*/ 6986370 w 12192000"/>
              <a:gd name="connsiteY153" fmla="*/ 12659 h 4939827"/>
              <a:gd name="connsiteX154" fmla="*/ 6989536 w 12192000"/>
              <a:gd name="connsiteY154" fmla="*/ 14528 h 4939827"/>
              <a:gd name="connsiteX155" fmla="*/ 7015933 w 12192000"/>
              <a:gd name="connsiteY155" fmla="*/ 9653 h 4939827"/>
              <a:gd name="connsiteX156" fmla="*/ 7020592 w 12192000"/>
              <a:gd name="connsiteY156" fmla="*/ 1651 h 4939827"/>
              <a:gd name="connsiteX157" fmla="*/ 7025905 w 12192000"/>
              <a:gd name="connsiteY15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58681 w 12192000"/>
              <a:gd name="connsiteY16" fmla="*/ 219431 h 4939827"/>
              <a:gd name="connsiteX17" fmla="*/ 8126175 w 12192000"/>
              <a:gd name="connsiteY17" fmla="*/ 240005 h 4939827"/>
              <a:gd name="connsiteX18" fmla="*/ 8281371 w 12192000"/>
              <a:gd name="connsiteY18" fmla="*/ 256875 h 4939827"/>
              <a:gd name="connsiteX19" fmla="*/ 8381609 w 12192000"/>
              <a:gd name="connsiteY19" fmla="*/ 240618 h 4939827"/>
              <a:gd name="connsiteX20" fmla="*/ 8406759 w 12192000"/>
              <a:gd name="connsiteY20" fmla="*/ 232517 h 4939827"/>
              <a:gd name="connsiteX21" fmla="*/ 8426506 w 12192000"/>
              <a:gd name="connsiteY21" fmla="*/ 241842 h 4939827"/>
              <a:gd name="connsiteX22" fmla="*/ 8427949 w 12192000"/>
              <a:gd name="connsiteY22" fmla="*/ 240981 h 4939827"/>
              <a:gd name="connsiteX23" fmla="*/ 8441468 w 12192000"/>
              <a:gd name="connsiteY23" fmla="*/ 241157 h 4939827"/>
              <a:gd name="connsiteX24" fmla="*/ 8565757 w 12192000"/>
              <a:gd name="connsiteY24" fmla="*/ 255317 h 4939827"/>
              <a:gd name="connsiteX25" fmla="*/ 8573171 w 12192000"/>
              <a:gd name="connsiteY25" fmla="*/ 258426 h 4939827"/>
              <a:gd name="connsiteX26" fmla="*/ 8573548 w 12192000"/>
              <a:gd name="connsiteY26" fmla="*/ 258241 h 4939827"/>
              <a:gd name="connsiteX27" fmla="*/ 8622021 w 12192000"/>
              <a:gd name="connsiteY27" fmla="*/ 261028 h 4939827"/>
              <a:gd name="connsiteX28" fmla="*/ 8672650 w 12192000"/>
              <a:gd name="connsiteY28" fmla="*/ 254821 h 4939827"/>
              <a:gd name="connsiteX29" fmla="*/ 8785543 w 12192000"/>
              <a:gd name="connsiteY29" fmla="*/ 263406 h 4939827"/>
              <a:gd name="connsiteX30" fmla="*/ 8830588 w 12192000"/>
              <a:gd name="connsiteY30" fmla="*/ 265483 h 4939827"/>
              <a:gd name="connsiteX31" fmla="*/ 8905142 w 12192000"/>
              <a:gd name="connsiteY31" fmla="*/ 264958 h 4939827"/>
              <a:gd name="connsiteX32" fmla="*/ 8968582 w 12192000"/>
              <a:gd name="connsiteY32" fmla="*/ 262728 h 4939827"/>
              <a:gd name="connsiteX33" fmla="*/ 8972994 w 12192000"/>
              <a:gd name="connsiteY33" fmla="*/ 263284 h 4939827"/>
              <a:gd name="connsiteX34" fmla="*/ 9004605 w 12192000"/>
              <a:gd name="connsiteY34" fmla="*/ 258041 h 4939827"/>
              <a:gd name="connsiteX35" fmla="*/ 9016165 w 12192000"/>
              <a:gd name="connsiteY35" fmla="*/ 261258 h 4939827"/>
              <a:gd name="connsiteX36" fmla="*/ 9043297 w 12192000"/>
              <a:gd name="connsiteY36" fmla="*/ 281547 h 4939827"/>
              <a:gd name="connsiteX37" fmla="*/ 9048315 w 12192000"/>
              <a:gd name="connsiteY37" fmla="*/ 279264 h 4939827"/>
              <a:gd name="connsiteX38" fmla="*/ 9054706 w 12192000"/>
              <a:gd name="connsiteY38" fmla="*/ 278538 h 4939827"/>
              <a:gd name="connsiteX39" fmla="*/ 9070919 w 12192000"/>
              <a:gd name="connsiteY39" fmla="*/ 281810 h 4939827"/>
              <a:gd name="connsiteX40" fmla="*/ 9076813 w 12192000"/>
              <a:gd name="connsiteY40" fmla="*/ 283909 h 4939827"/>
              <a:gd name="connsiteX41" fmla="*/ 9085871 w 12192000"/>
              <a:gd name="connsiteY41" fmla="*/ 285133 h 4939827"/>
              <a:gd name="connsiteX42" fmla="*/ 9086159 w 12192000"/>
              <a:gd name="connsiteY42" fmla="*/ 284887 h 4939827"/>
              <a:gd name="connsiteX43" fmla="*/ 9134606 w 12192000"/>
              <a:gd name="connsiteY43" fmla="*/ 288168 h 4939827"/>
              <a:gd name="connsiteX44" fmla="*/ 9195590 w 12192000"/>
              <a:gd name="connsiteY44" fmla="*/ 279568 h 4939827"/>
              <a:gd name="connsiteX45" fmla="*/ 9219336 w 12192000"/>
              <a:gd name="connsiteY45" fmla="*/ 278133 h 4939827"/>
              <a:gd name="connsiteX46" fmla="*/ 9232362 w 12192000"/>
              <a:gd name="connsiteY46" fmla="*/ 275894 h 4939827"/>
              <a:gd name="connsiteX47" fmla="*/ 9283638 w 12192000"/>
              <a:gd name="connsiteY47" fmla="*/ 299924 h 4939827"/>
              <a:gd name="connsiteX48" fmla="*/ 9371484 w 12192000"/>
              <a:gd name="connsiteY48" fmla="*/ 329634 h 4939827"/>
              <a:gd name="connsiteX49" fmla="*/ 9404829 w 12192000"/>
              <a:gd name="connsiteY49" fmla="*/ 339038 h 4939827"/>
              <a:gd name="connsiteX50" fmla="*/ 9427021 w 12192000"/>
              <a:gd name="connsiteY50" fmla="*/ 358784 h 4939827"/>
              <a:gd name="connsiteX51" fmla="*/ 9670844 w 12192000"/>
              <a:gd name="connsiteY51" fmla="*/ 405128 h 4939827"/>
              <a:gd name="connsiteX52" fmla="*/ 9816083 w 12192000"/>
              <a:gd name="connsiteY52" fmla="*/ 416573 h 4939827"/>
              <a:gd name="connsiteX53" fmla="*/ 9936741 w 12192000"/>
              <a:gd name="connsiteY53" fmla="*/ 437044 h 4939827"/>
              <a:gd name="connsiteX54" fmla="*/ 10050093 w 12192000"/>
              <a:gd name="connsiteY54" fmla="*/ 443783 h 4939827"/>
              <a:gd name="connsiteX55" fmla="*/ 10130090 w 12192000"/>
              <a:gd name="connsiteY55" fmla="*/ 459520 h 4939827"/>
              <a:gd name="connsiteX56" fmla="*/ 10173456 w 12192000"/>
              <a:gd name="connsiteY56" fmla="*/ 457749 h 4939827"/>
              <a:gd name="connsiteX57" fmla="*/ 10218232 w 12192000"/>
              <a:gd name="connsiteY57" fmla="*/ 459820 h 4939827"/>
              <a:gd name="connsiteX58" fmla="*/ 10354176 w 12192000"/>
              <a:gd name="connsiteY58" fmla="*/ 471377 h 4939827"/>
              <a:gd name="connsiteX59" fmla="*/ 10430681 w 12192000"/>
              <a:gd name="connsiteY59" fmla="*/ 481226 h 4939827"/>
              <a:gd name="connsiteX60" fmla="*/ 10478169 w 12192000"/>
              <a:gd name="connsiteY60" fmla="*/ 481774 h 4939827"/>
              <a:gd name="connsiteX61" fmla="*/ 10540907 w 12192000"/>
              <a:gd name="connsiteY61" fmla="*/ 485607 h 4939827"/>
              <a:gd name="connsiteX62" fmla="*/ 10614941 w 12192000"/>
              <a:gd name="connsiteY62" fmla="*/ 487592 h 4939827"/>
              <a:gd name="connsiteX63" fmla="*/ 10674098 w 12192000"/>
              <a:gd name="connsiteY63" fmla="*/ 521656 h 4939827"/>
              <a:gd name="connsiteX64" fmla="*/ 10874834 w 12192000"/>
              <a:gd name="connsiteY64" fmla="*/ 574867 h 4939827"/>
              <a:gd name="connsiteX65" fmla="*/ 10944981 w 12192000"/>
              <a:gd name="connsiteY65" fmla="*/ 615042 h 4939827"/>
              <a:gd name="connsiteX66" fmla="*/ 11006376 w 12192000"/>
              <a:gd name="connsiteY66" fmla="*/ 645957 h 4939827"/>
              <a:gd name="connsiteX67" fmla="*/ 11076308 w 12192000"/>
              <a:gd name="connsiteY67" fmla="*/ 675698 h 4939827"/>
              <a:gd name="connsiteX68" fmla="*/ 11148789 w 12192000"/>
              <a:gd name="connsiteY68" fmla="*/ 685041 h 4939827"/>
              <a:gd name="connsiteX69" fmla="*/ 11249129 w 12192000"/>
              <a:gd name="connsiteY69" fmla="*/ 684218 h 4939827"/>
              <a:gd name="connsiteX70" fmla="*/ 11299915 w 12192000"/>
              <a:gd name="connsiteY70" fmla="*/ 692177 h 4939827"/>
              <a:gd name="connsiteX71" fmla="*/ 11386973 w 12192000"/>
              <a:gd name="connsiteY71" fmla="*/ 708209 h 4939827"/>
              <a:gd name="connsiteX72" fmla="*/ 11500105 w 12192000"/>
              <a:gd name="connsiteY72" fmla="*/ 735014 h 4939827"/>
              <a:gd name="connsiteX73" fmla="*/ 11621735 w 12192000"/>
              <a:gd name="connsiteY73" fmla="*/ 789584 h 4939827"/>
              <a:gd name="connsiteX74" fmla="*/ 11691200 w 12192000"/>
              <a:gd name="connsiteY74" fmla="*/ 867902 h 4939827"/>
              <a:gd name="connsiteX75" fmla="*/ 11819427 w 12192000"/>
              <a:gd name="connsiteY75" fmla="*/ 911634 h 4939827"/>
              <a:gd name="connsiteX76" fmla="*/ 11969720 w 12192000"/>
              <a:gd name="connsiteY76" fmla="*/ 964737 h 4939827"/>
              <a:gd name="connsiteX77" fmla="*/ 12055766 w 12192000"/>
              <a:gd name="connsiteY77" fmla="*/ 991268 h 4939827"/>
              <a:gd name="connsiteX78" fmla="*/ 12171539 w 12192000"/>
              <a:gd name="connsiteY78" fmla="*/ 995427 h 4939827"/>
              <a:gd name="connsiteX79" fmla="*/ 12187831 w 12192000"/>
              <a:gd name="connsiteY79" fmla="*/ 996580 h 4939827"/>
              <a:gd name="connsiteX80" fmla="*/ 12192000 w 12192000"/>
              <a:gd name="connsiteY80" fmla="*/ 996726 h 4939827"/>
              <a:gd name="connsiteX81" fmla="*/ 12192000 w 12192000"/>
              <a:gd name="connsiteY81" fmla="*/ 4939827 h 4939827"/>
              <a:gd name="connsiteX82" fmla="*/ 0 w 12192000"/>
              <a:gd name="connsiteY82" fmla="*/ 4939827 h 4939827"/>
              <a:gd name="connsiteX83" fmla="*/ 0 w 12192000"/>
              <a:gd name="connsiteY83" fmla="*/ 512043 h 4939827"/>
              <a:gd name="connsiteX84" fmla="*/ 7381 w 12192000"/>
              <a:gd name="connsiteY84" fmla="*/ 512580 h 4939827"/>
              <a:gd name="connsiteX85" fmla="*/ 100029 w 12192000"/>
              <a:gd name="connsiteY85" fmla="*/ 504758 h 4939827"/>
              <a:gd name="connsiteX86" fmla="*/ 155244 w 12192000"/>
              <a:gd name="connsiteY86" fmla="*/ 525130 h 4939827"/>
              <a:gd name="connsiteX87" fmla="*/ 254366 w 12192000"/>
              <a:gd name="connsiteY87" fmla="*/ 534449 h 4939827"/>
              <a:gd name="connsiteX88" fmla="*/ 447292 w 12192000"/>
              <a:gd name="connsiteY88" fmla="*/ 542725 h 4939827"/>
              <a:gd name="connsiteX89" fmla="*/ 628105 w 12192000"/>
              <a:gd name="connsiteY89" fmla="*/ 547853 h 4939827"/>
              <a:gd name="connsiteX90" fmla="*/ 783146 w 12192000"/>
              <a:gd name="connsiteY90" fmla="*/ 591799 h 4939827"/>
              <a:gd name="connsiteX91" fmla="*/ 1043676 w 12192000"/>
              <a:gd name="connsiteY91" fmla="*/ 591887 h 4939827"/>
              <a:gd name="connsiteX92" fmla="*/ 1281816 w 12192000"/>
              <a:gd name="connsiteY92" fmla="*/ 520946 h 4939827"/>
              <a:gd name="connsiteX93" fmla="*/ 1486347 w 12192000"/>
              <a:gd name="connsiteY93" fmla="*/ 487310 h 4939827"/>
              <a:gd name="connsiteX94" fmla="*/ 1568079 w 12192000"/>
              <a:gd name="connsiteY94" fmla="*/ 462531 h 4939827"/>
              <a:gd name="connsiteX95" fmla="*/ 1622516 w 12192000"/>
              <a:gd name="connsiteY95" fmla="*/ 466058 h 4939827"/>
              <a:gd name="connsiteX96" fmla="*/ 1655457 w 12192000"/>
              <a:gd name="connsiteY96" fmla="*/ 465359 h 4939827"/>
              <a:gd name="connsiteX97" fmla="*/ 1717454 w 12192000"/>
              <a:gd name="connsiteY97" fmla="*/ 417203 h 4939827"/>
              <a:gd name="connsiteX98" fmla="*/ 1913794 w 12192000"/>
              <a:gd name="connsiteY98" fmla="*/ 365255 h 4939827"/>
              <a:gd name="connsiteX99" fmla="*/ 2129762 w 12192000"/>
              <a:gd name="connsiteY99" fmla="*/ 367832 h 4939827"/>
              <a:gd name="connsiteX100" fmla="*/ 2376970 w 12192000"/>
              <a:gd name="connsiteY100" fmla="*/ 350129 h 4939827"/>
              <a:gd name="connsiteX101" fmla="*/ 2480155 w 12192000"/>
              <a:gd name="connsiteY101" fmla="*/ 359227 h 4939827"/>
              <a:gd name="connsiteX102" fmla="*/ 2586782 w 12192000"/>
              <a:gd name="connsiteY102" fmla="*/ 339352 h 4939827"/>
              <a:gd name="connsiteX103" fmla="*/ 2679617 w 12192000"/>
              <a:gd name="connsiteY103" fmla="*/ 305383 h 4939827"/>
              <a:gd name="connsiteX104" fmla="*/ 2788947 w 12192000"/>
              <a:gd name="connsiteY104" fmla="*/ 250375 h 4939827"/>
              <a:gd name="connsiteX105" fmla="*/ 2965530 w 12192000"/>
              <a:gd name="connsiteY105" fmla="*/ 245958 h 4939827"/>
              <a:gd name="connsiteX106" fmla="*/ 3103677 w 12192000"/>
              <a:gd name="connsiteY106" fmla="*/ 209527 h 4939827"/>
              <a:gd name="connsiteX107" fmla="*/ 3126759 w 12192000"/>
              <a:gd name="connsiteY107" fmla="*/ 211226 h 4939827"/>
              <a:gd name="connsiteX108" fmla="*/ 3164020 w 12192000"/>
              <a:gd name="connsiteY108" fmla="*/ 212779 h 4939827"/>
              <a:gd name="connsiteX109" fmla="*/ 3285019 w 12192000"/>
              <a:gd name="connsiteY109" fmla="*/ 220535 h 4939827"/>
              <a:gd name="connsiteX110" fmla="*/ 3365154 w 12192000"/>
              <a:gd name="connsiteY110" fmla="*/ 226416 h 4939827"/>
              <a:gd name="connsiteX111" fmla="*/ 3367507 w 12192000"/>
              <a:gd name="connsiteY111" fmla="*/ 225416 h 4939827"/>
              <a:gd name="connsiteX112" fmla="*/ 3387567 w 12192000"/>
              <a:gd name="connsiteY112" fmla="*/ 227103 h 4939827"/>
              <a:gd name="connsiteX113" fmla="*/ 3498001 w 12192000"/>
              <a:gd name="connsiteY113" fmla="*/ 231941 h 4939827"/>
              <a:gd name="connsiteX114" fmla="*/ 3561557 w 12192000"/>
              <a:gd name="connsiteY114" fmla="*/ 228095 h 4939827"/>
              <a:gd name="connsiteX115" fmla="*/ 3611920 w 12192000"/>
              <a:gd name="connsiteY115" fmla="*/ 218094 h 4939827"/>
              <a:gd name="connsiteX116" fmla="*/ 3620528 w 12192000"/>
              <a:gd name="connsiteY116" fmla="*/ 218788 h 4939827"/>
              <a:gd name="connsiteX117" fmla="*/ 3620766 w 12192000"/>
              <a:gd name="connsiteY117" fmla="*/ 218511 h 4939827"/>
              <a:gd name="connsiteX118" fmla="*/ 3629977 w 12192000"/>
              <a:gd name="connsiteY118" fmla="*/ 218664 h 4939827"/>
              <a:gd name="connsiteX119" fmla="*/ 3636217 w 12192000"/>
              <a:gd name="connsiteY119" fmla="*/ 220048 h 4939827"/>
              <a:gd name="connsiteX120" fmla="*/ 3709484 w 12192000"/>
              <a:gd name="connsiteY120" fmla="*/ 186927 h 4939827"/>
              <a:gd name="connsiteX121" fmla="*/ 3761342 w 12192000"/>
              <a:gd name="connsiteY121" fmla="*/ 177474 h 4939827"/>
              <a:gd name="connsiteX122" fmla="*/ 3799748 w 12192000"/>
              <a:gd name="connsiteY122" fmla="*/ 167154 h 4939827"/>
              <a:gd name="connsiteX123" fmla="*/ 3922756 w 12192000"/>
              <a:gd name="connsiteY123" fmla="*/ 194044 h 4939827"/>
              <a:gd name="connsiteX124" fmla="*/ 4028476 w 12192000"/>
              <a:gd name="connsiteY124" fmla="*/ 223679 h 4939827"/>
              <a:gd name="connsiteX125" fmla="*/ 4191582 w 12192000"/>
              <a:gd name="connsiteY125" fmla="*/ 238952 h 4939827"/>
              <a:gd name="connsiteX126" fmla="*/ 4251024 w 12192000"/>
              <a:gd name="connsiteY126" fmla="*/ 240874 h 4939827"/>
              <a:gd name="connsiteX127" fmla="*/ 4355275 w 12192000"/>
              <a:gd name="connsiteY127" fmla="*/ 260205 h 4939827"/>
              <a:gd name="connsiteX128" fmla="*/ 4423807 w 12192000"/>
              <a:gd name="connsiteY128" fmla="*/ 270366 h 4939827"/>
              <a:gd name="connsiteX129" fmla="*/ 4558432 w 12192000"/>
              <a:gd name="connsiteY129" fmla="*/ 269194 h 4939827"/>
              <a:gd name="connsiteX130" fmla="*/ 4635061 w 12192000"/>
              <a:gd name="connsiteY130" fmla="*/ 280682 h 4939827"/>
              <a:gd name="connsiteX131" fmla="*/ 4807427 w 12192000"/>
              <a:gd name="connsiteY131" fmla="*/ 276835 h 4939827"/>
              <a:gd name="connsiteX132" fmla="*/ 5028933 w 12192000"/>
              <a:gd name="connsiteY132" fmla="*/ 183887 h 4939827"/>
              <a:gd name="connsiteX133" fmla="*/ 5093642 w 12192000"/>
              <a:gd name="connsiteY133" fmla="*/ 177214 h 4939827"/>
              <a:gd name="connsiteX134" fmla="*/ 5102642 w 12192000"/>
              <a:gd name="connsiteY134" fmla="*/ 186816 h 4939827"/>
              <a:gd name="connsiteX135" fmla="*/ 5193590 w 12192000"/>
              <a:gd name="connsiteY135" fmla="*/ 156458 h 4939827"/>
              <a:gd name="connsiteX136" fmla="*/ 5323922 w 12192000"/>
              <a:gd name="connsiteY136" fmla="*/ 146332 h 4939827"/>
              <a:gd name="connsiteX137" fmla="*/ 5421860 w 12192000"/>
              <a:gd name="connsiteY137" fmla="*/ 167298 h 4939827"/>
              <a:gd name="connsiteX138" fmla="*/ 5476948 w 12192000"/>
              <a:gd name="connsiteY138" fmla="*/ 173249 h 4939827"/>
              <a:gd name="connsiteX139" fmla="*/ 5516842 w 12192000"/>
              <a:gd name="connsiteY139" fmla="*/ 184018 h 4939827"/>
              <a:gd name="connsiteX140" fmla="*/ 5619415 w 12192000"/>
              <a:gd name="connsiteY140" fmla="*/ 176781 h 4939827"/>
              <a:gd name="connsiteX141" fmla="*/ 5789867 w 12192000"/>
              <a:gd name="connsiteY141" fmla="*/ 150304 h 4939827"/>
              <a:gd name="connsiteX142" fmla="*/ 5825953 w 12192000"/>
              <a:gd name="connsiteY142" fmla="*/ 147907 h 4939827"/>
              <a:gd name="connsiteX143" fmla="*/ 5856168 w 12192000"/>
              <a:gd name="connsiteY143" fmla="*/ 158719 h 4939827"/>
              <a:gd name="connsiteX144" fmla="*/ 5862476 w 12192000"/>
              <a:gd name="connsiteY144" fmla="*/ 172447 h 4939827"/>
              <a:gd name="connsiteX145" fmla="*/ 5882195 w 12192000"/>
              <a:gd name="connsiteY145" fmla="*/ 173195 h 4939827"/>
              <a:gd name="connsiteX146" fmla="*/ 5952585 w 12192000"/>
              <a:gd name="connsiteY146" fmla="*/ 161012 h 4939827"/>
              <a:gd name="connsiteX147" fmla="*/ 6001964 w 12192000"/>
              <a:gd name="connsiteY147" fmla="*/ 154786 h 4939827"/>
              <a:gd name="connsiteX148" fmla="*/ 6184207 w 12192000"/>
              <a:gd name="connsiteY148" fmla="*/ 132658 h 4939827"/>
              <a:gd name="connsiteX149" fmla="*/ 6415830 w 12192000"/>
              <a:gd name="connsiteY149" fmla="*/ 136006 h 4939827"/>
              <a:gd name="connsiteX150" fmla="*/ 6756965 w 12192000"/>
              <a:gd name="connsiteY150" fmla="*/ 57636 h 4939827"/>
              <a:gd name="connsiteX151" fmla="*/ 6819400 w 12192000"/>
              <a:gd name="connsiteY151" fmla="*/ 30742 h 4939827"/>
              <a:gd name="connsiteX152" fmla="*/ 6986370 w 12192000"/>
              <a:gd name="connsiteY152" fmla="*/ 12659 h 4939827"/>
              <a:gd name="connsiteX153" fmla="*/ 6989536 w 12192000"/>
              <a:gd name="connsiteY153" fmla="*/ 14528 h 4939827"/>
              <a:gd name="connsiteX154" fmla="*/ 7015933 w 12192000"/>
              <a:gd name="connsiteY154" fmla="*/ 9653 h 4939827"/>
              <a:gd name="connsiteX155" fmla="*/ 7020592 w 12192000"/>
              <a:gd name="connsiteY155" fmla="*/ 1651 h 4939827"/>
              <a:gd name="connsiteX156" fmla="*/ 7025905 w 12192000"/>
              <a:gd name="connsiteY156" fmla="*/ 0 h 49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12192000" h="4939827">
                <a:moveTo>
                  <a:pt x="7025905" y="0"/>
                </a:moveTo>
                <a:lnTo>
                  <a:pt x="7032579" y="2808"/>
                </a:lnTo>
                <a:cubicBezTo>
                  <a:pt x="7044119" y="6590"/>
                  <a:pt x="7059062" y="10207"/>
                  <a:pt x="7079505" y="12971"/>
                </a:cubicBezTo>
                <a:cubicBezTo>
                  <a:pt x="7111522" y="10537"/>
                  <a:pt x="7122591" y="11519"/>
                  <a:pt x="7158791" y="12462"/>
                </a:cubicBezTo>
                <a:lnTo>
                  <a:pt x="7233338" y="24846"/>
                </a:lnTo>
                <a:cubicBezTo>
                  <a:pt x="7247177" y="23787"/>
                  <a:pt x="7254856" y="25962"/>
                  <a:pt x="7259791" y="29557"/>
                </a:cubicBezTo>
                <a:lnTo>
                  <a:pt x="7263923" y="35029"/>
                </a:lnTo>
                <a:lnTo>
                  <a:pt x="7281549" y="39654"/>
                </a:lnTo>
                <a:lnTo>
                  <a:pt x="7374735" y="65326"/>
                </a:lnTo>
                <a:lnTo>
                  <a:pt x="7376078" y="63849"/>
                </a:lnTo>
                <a:lnTo>
                  <a:pt x="7402026" y="60308"/>
                </a:lnTo>
                <a:lnTo>
                  <a:pt x="7415091" y="77403"/>
                </a:lnTo>
                <a:cubicBezTo>
                  <a:pt x="7421672" y="79965"/>
                  <a:pt x="7475806" y="92960"/>
                  <a:pt x="7488682" y="83440"/>
                </a:cubicBezTo>
                <a:cubicBezTo>
                  <a:pt x="7541625" y="94782"/>
                  <a:pt x="7683214" y="133614"/>
                  <a:pt x="7732750" y="145456"/>
                </a:cubicBezTo>
                <a:cubicBezTo>
                  <a:pt x="7748318" y="162765"/>
                  <a:pt x="7764581" y="171696"/>
                  <a:pt x="7785900" y="154493"/>
                </a:cubicBezTo>
                <a:cubicBezTo>
                  <a:pt x="7822539" y="158614"/>
                  <a:pt x="7915312" y="166523"/>
                  <a:pt x="7952584" y="170181"/>
                </a:cubicBezTo>
                <a:cubicBezTo>
                  <a:pt x="7998047" y="181004"/>
                  <a:pt x="8029749" y="207794"/>
                  <a:pt x="8058681" y="219431"/>
                </a:cubicBezTo>
                <a:cubicBezTo>
                  <a:pt x="8095466" y="185885"/>
                  <a:pt x="8090835" y="241759"/>
                  <a:pt x="8126175" y="240005"/>
                </a:cubicBezTo>
                <a:cubicBezTo>
                  <a:pt x="8163290" y="246246"/>
                  <a:pt x="8238799" y="256773"/>
                  <a:pt x="8281371" y="256875"/>
                </a:cubicBezTo>
                <a:cubicBezTo>
                  <a:pt x="8313651" y="251026"/>
                  <a:pt x="8346882" y="248570"/>
                  <a:pt x="8381609" y="240618"/>
                </a:cubicBezTo>
                <a:lnTo>
                  <a:pt x="8406759" y="232517"/>
                </a:lnTo>
                <a:lnTo>
                  <a:pt x="8426506" y="241842"/>
                </a:lnTo>
                <a:lnTo>
                  <a:pt x="8427949" y="240981"/>
                </a:lnTo>
                <a:cubicBezTo>
                  <a:pt x="8431925" y="239458"/>
                  <a:pt x="8436260" y="239096"/>
                  <a:pt x="8441468" y="241157"/>
                </a:cubicBezTo>
                <a:lnTo>
                  <a:pt x="8565757" y="255317"/>
                </a:lnTo>
                <a:lnTo>
                  <a:pt x="8573171" y="258426"/>
                </a:lnTo>
                <a:lnTo>
                  <a:pt x="8573548" y="258241"/>
                </a:lnTo>
                <a:cubicBezTo>
                  <a:pt x="8575650" y="258391"/>
                  <a:pt x="8618469" y="259217"/>
                  <a:pt x="8622021" y="261028"/>
                </a:cubicBezTo>
                <a:lnTo>
                  <a:pt x="8672650" y="254821"/>
                </a:lnTo>
                <a:cubicBezTo>
                  <a:pt x="8716151" y="260353"/>
                  <a:pt x="8748971" y="243487"/>
                  <a:pt x="8785543" y="263406"/>
                </a:cubicBezTo>
                <a:cubicBezTo>
                  <a:pt x="8826293" y="268498"/>
                  <a:pt x="8797654" y="254573"/>
                  <a:pt x="8830588" y="265483"/>
                </a:cubicBezTo>
                <a:cubicBezTo>
                  <a:pt x="8849202" y="267272"/>
                  <a:pt x="8877544" y="266277"/>
                  <a:pt x="8905142" y="264958"/>
                </a:cubicBezTo>
                <a:lnTo>
                  <a:pt x="8968582" y="262728"/>
                </a:lnTo>
                <a:lnTo>
                  <a:pt x="8972994" y="263284"/>
                </a:lnTo>
                <a:lnTo>
                  <a:pt x="9004605" y="258041"/>
                </a:lnTo>
                <a:lnTo>
                  <a:pt x="9016165" y="261258"/>
                </a:lnTo>
                <a:cubicBezTo>
                  <a:pt x="9028775" y="267579"/>
                  <a:pt x="9039083" y="277488"/>
                  <a:pt x="9043297" y="281547"/>
                </a:cubicBezTo>
                <a:lnTo>
                  <a:pt x="9048315" y="279264"/>
                </a:lnTo>
                <a:lnTo>
                  <a:pt x="9054706" y="278538"/>
                </a:lnTo>
                <a:lnTo>
                  <a:pt x="9070919" y="281810"/>
                </a:lnTo>
                <a:lnTo>
                  <a:pt x="9076813" y="283909"/>
                </a:lnTo>
                <a:cubicBezTo>
                  <a:pt x="9080948" y="285030"/>
                  <a:pt x="9083794" y="285362"/>
                  <a:pt x="9085871" y="285133"/>
                </a:cubicBezTo>
                <a:lnTo>
                  <a:pt x="9086159" y="284887"/>
                </a:lnTo>
                <a:lnTo>
                  <a:pt x="9134606" y="288168"/>
                </a:lnTo>
                <a:cubicBezTo>
                  <a:pt x="9149441" y="274272"/>
                  <a:pt x="9194106" y="309414"/>
                  <a:pt x="9195590" y="279568"/>
                </a:cubicBezTo>
                <a:cubicBezTo>
                  <a:pt x="9212898" y="284479"/>
                  <a:pt x="9220866" y="298055"/>
                  <a:pt x="9219336" y="278133"/>
                </a:cubicBezTo>
                <a:cubicBezTo>
                  <a:pt x="9225159" y="279201"/>
                  <a:pt x="9229164" y="278078"/>
                  <a:pt x="9232362" y="275894"/>
                </a:cubicBezTo>
                <a:lnTo>
                  <a:pt x="9283638" y="299924"/>
                </a:lnTo>
                <a:lnTo>
                  <a:pt x="9371484" y="329634"/>
                </a:lnTo>
                <a:lnTo>
                  <a:pt x="9404829" y="339038"/>
                </a:lnTo>
                <a:lnTo>
                  <a:pt x="9427021" y="358784"/>
                </a:lnTo>
                <a:cubicBezTo>
                  <a:pt x="9500124" y="364086"/>
                  <a:pt x="9604652" y="390635"/>
                  <a:pt x="9670844" y="405128"/>
                </a:cubicBezTo>
                <a:cubicBezTo>
                  <a:pt x="9688531" y="417998"/>
                  <a:pt x="9762277" y="426463"/>
                  <a:pt x="9816083" y="416573"/>
                </a:cubicBezTo>
                <a:lnTo>
                  <a:pt x="9936741" y="437044"/>
                </a:lnTo>
                <a:cubicBezTo>
                  <a:pt x="9978091" y="447025"/>
                  <a:pt x="10008641" y="443705"/>
                  <a:pt x="10050093" y="443783"/>
                </a:cubicBezTo>
                <a:cubicBezTo>
                  <a:pt x="10074709" y="448779"/>
                  <a:pt x="10088915" y="449258"/>
                  <a:pt x="10130090" y="459520"/>
                </a:cubicBezTo>
                <a:cubicBezTo>
                  <a:pt x="10137791" y="458564"/>
                  <a:pt x="10165777" y="459877"/>
                  <a:pt x="10173456" y="457749"/>
                </a:cubicBezTo>
                <a:lnTo>
                  <a:pt x="10218232" y="459820"/>
                </a:lnTo>
                <a:lnTo>
                  <a:pt x="10354176" y="471377"/>
                </a:lnTo>
                <a:cubicBezTo>
                  <a:pt x="10367946" y="478917"/>
                  <a:pt x="10417270" y="488110"/>
                  <a:pt x="10430681" y="481226"/>
                </a:cubicBezTo>
                <a:cubicBezTo>
                  <a:pt x="10441804" y="481366"/>
                  <a:pt x="10469025" y="490181"/>
                  <a:pt x="10478169" y="481774"/>
                </a:cubicBezTo>
                <a:cubicBezTo>
                  <a:pt x="10503830" y="488972"/>
                  <a:pt x="10531359" y="489751"/>
                  <a:pt x="10540907" y="485607"/>
                </a:cubicBezTo>
                <a:cubicBezTo>
                  <a:pt x="10569054" y="475472"/>
                  <a:pt x="10590882" y="489185"/>
                  <a:pt x="10614941" y="487592"/>
                </a:cubicBezTo>
                <a:cubicBezTo>
                  <a:pt x="10654657" y="492458"/>
                  <a:pt x="10645652" y="516778"/>
                  <a:pt x="10674098" y="521656"/>
                </a:cubicBezTo>
                <a:cubicBezTo>
                  <a:pt x="10737163" y="537583"/>
                  <a:pt x="10829686" y="559302"/>
                  <a:pt x="10874834" y="574867"/>
                </a:cubicBezTo>
                <a:cubicBezTo>
                  <a:pt x="10919981" y="590432"/>
                  <a:pt x="10878682" y="577481"/>
                  <a:pt x="10944981" y="615042"/>
                </a:cubicBezTo>
                <a:cubicBezTo>
                  <a:pt x="10976235" y="616974"/>
                  <a:pt x="10982969" y="648568"/>
                  <a:pt x="11006376" y="645957"/>
                </a:cubicBezTo>
                <a:cubicBezTo>
                  <a:pt x="11005343" y="630631"/>
                  <a:pt x="11047577" y="676048"/>
                  <a:pt x="11076308" y="675698"/>
                </a:cubicBezTo>
                <a:cubicBezTo>
                  <a:pt x="11093142" y="677175"/>
                  <a:pt x="11131116" y="681348"/>
                  <a:pt x="11148789" y="685041"/>
                </a:cubicBezTo>
                <a:cubicBezTo>
                  <a:pt x="11177310" y="688243"/>
                  <a:pt x="11217768" y="714725"/>
                  <a:pt x="11249129" y="684218"/>
                </a:cubicBezTo>
                <a:cubicBezTo>
                  <a:pt x="11276269" y="697037"/>
                  <a:pt x="11257432" y="693670"/>
                  <a:pt x="11299915" y="692177"/>
                </a:cubicBezTo>
                <a:cubicBezTo>
                  <a:pt x="11314401" y="703224"/>
                  <a:pt x="11371412" y="714421"/>
                  <a:pt x="11386973" y="708209"/>
                </a:cubicBezTo>
                <a:cubicBezTo>
                  <a:pt x="11425657" y="716286"/>
                  <a:pt x="11454555" y="715485"/>
                  <a:pt x="11500105" y="735014"/>
                </a:cubicBezTo>
                <a:cubicBezTo>
                  <a:pt x="11545172" y="751781"/>
                  <a:pt x="11573053" y="787789"/>
                  <a:pt x="11621735" y="789584"/>
                </a:cubicBezTo>
                <a:lnTo>
                  <a:pt x="11691200" y="867902"/>
                </a:lnTo>
                <a:cubicBezTo>
                  <a:pt x="11734106" y="911360"/>
                  <a:pt x="11773008" y="895495"/>
                  <a:pt x="11819427" y="911634"/>
                </a:cubicBezTo>
                <a:lnTo>
                  <a:pt x="11969720" y="964737"/>
                </a:lnTo>
                <a:cubicBezTo>
                  <a:pt x="12009110" y="978008"/>
                  <a:pt x="12010206" y="989588"/>
                  <a:pt x="12055766" y="991268"/>
                </a:cubicBezTo>
                <a:cubicBezTo>
                  <a:pt x="12105723" y="1003445"/>
                  <a:pt x="12068493" y="1020292"/>
                  <a:pt x="12171539" y="995427"/>
                </a:cubicBezTo>
                <a:cubicBezTo>
                  <a:pt x="12174929" y="995822"/>
                  <a:pt x="12180763" y="996228"/>
                  <a:pt x="12187831" y="996580"/>
                </a:cubicBezTo>
                <a:lnTo>
                  <a:pt x="12192000" y="996726"/>
                </a:lnTo>
                <a:lnTo>
                  <a:pt x="12192000" y="4939827"/>
                </a:lnTo>
                <a:lnTo>
                  <a:pt x="0" y="4939827"/>
                </a:lnTo>
                <a:lnTo>
                  <a:pt x="0" y="512043"/>
                </a:lnTo>
                <a:lnTo>
                  <a:pt x="7381" y="512580"/>
                </a:lnTo>
                <a:cubicBezTo>
                  <a:pt x="39359" y="514524"/>
                  <a:pt x="72732" y="514144"/>
                  <a:pt x="100029" y="504758"/>
                </a:cubicBezTo>
                <a:cubicBezTo>
                  <a:pt x="115935" y="525779"/>
                  <a:pt x="143126" y="489229"/>
                  <a:pt x="155244" y="525130"/>
                </a:cubicBezTo>
                <a:cubicBezTo>
                  <a:pt x="173881" y="522487"/>
                  <a:pt x="242791" y="514086"/>
                  <a:pt x="254366" y="534449"/>
                </a:cubicBezTo>
                <a:cubicBezTo>
                  <a:pt x="303041" y="537382"/>
                  <a:pt x="380161" y="541650"/>
                  <a:pt x="447292" y="542725"/>
                </a:cubicBezTo>
                <a:cubicBezTo>
                  <a:pt x="530282" y="553078"/>
                  <a:pt x="572130" y="539673"/>
                  <a:pt x="628105" y="547853"/>
                </a:cubicBezTo>
                <a:cubicBezTo>
                  <a:pt x="661608" y="509671"/>
                  <a:pt x="746152" y="605137"/>
                  <a:pt x="783146" y="591799"/>
                </a:cubicBezTo>
                <a:cubicBezTo>
                  <a:pt x="862499" y="590113"/>
                  <a:pt x="949481" y="579142"/>
                  <a:pt x="1043676" y="591887"/>
                </a:cubicBezTo>
                <a:cubicBezTo>
                  <a:pt x="1120353" y="576991"/>
                  <a:pt x="1172004" y="553592"/>
                  <a:pt x="1281816" y="520946"/>
                </a:cubicBezTo>
                <a:cubicBezTo>
                  <a:pt x="1339915" y="511282"/>
                  <a:pt x="1459480" y="554579"/>
                  <a:pt x="1486347" y="487310"/>
                </a:cubicBezTo>
                <a:cubicBezTo>
                  <a:pt x="1507765" y="532008"/>
                  <a:pt x="1539168" y="465954"/>
                  <a:pt x="1568079" y="462531"/>
                </a:cubicBezTo>
                <a:cubicBezTo>
                  <a:pt x="1587821" y="491525"/>
                  <a:pt x="1601468" y="469316"/>
                  <a:pt x="1622516" y="466058"/>
                </a:cubicBezTo>
                <a:cubicBezTo>
                  <a:pt x="1630056" y="483510"/>
                  <a:pt x="1647504" y="484261"/>
                  <a:pt x="1655457" y="465359"/>
                </a:cubicBezTo>
                <a:cubicBezTo>
                  <a:pt x="1651800" y="419723"/>
                  <a:pt x="1709718" y="447719"/>
                  <a:pt x="1717454" y="417203"/>
                </a:cubicBezTo>
                <a:cubicBezTo>
                  <a:pt x="1753115" y="414011"/>
                  <a:pt x="1882851" y="412376"/>
                  <a:pt x="1913794" y="365255"/>
                </a:cubicBezTo>
                <a:cubicBezTo>
                  <a:pt x="2001060" y="361067"/>
                  <a:pt x="2099559" y="366414"/>
                  <a:pt x="2129762" y="367832"/>
                </a:cubicBezTo>
                <a:cubicBezTo>
                  <a:pt x="2215380" y="355065"/>
                  <a:pt x="2248807" y="343296"/>
                  <a:pt x="2376970" y="350129"/>
                </a:cubicBezTo>
                <a:cubicBezTo>
                  <a:pt x="2393251" y="360463"/>
                  <a:pt x="2473371" y="379419"/>
                  <a:pt x="2480155" y="359227"/>
                </a:cubicBezTo>
                <a:cubicBezTo>
                  <a:pt x="2520060" y="359505"/>
                  <a:pt x="2561270" y="311415"/>
                  <a:pt x="2586782" y="339352"/>
                </a:cubicBezTo>
                <a:cubicBezTo>
                  <a:pt x="2585230" y="294982"/>
                  <a:pt x="2653633" y="316689"/>
                  <a:pt x="2679617" y="305383"/>
                </a:cubicBezTo>
                <a:cubicBezTo>
                  <a:pt x="2721434" y="266011"/>
                  <a:pt x="2746765" y="276002"/>
                  <a:pt x="2788947" y="250375"/>
                </a:cubicBezTo>
                <a:cubicBezTo>
                  <a:pt x="2851672" y="235447"/>
                  <a:pt x="2913075" y="252766"/>
                  <a:pt x="2965530" y="245958"/>
                </a:cubicBezTo>
                <a:cubicBezTo>
                  <a:pt x="3001911" y="238336"/>
                  <a:pt x="3090203" y="217828"/>
                  <a:pt x="3103677" y="209527"/>
                </a:cubicBezTo>
                <a:lnTo>
                  <a:pt x="3126759" y="211226"/>
                </a:lnTo>
                <a:cubicBezTo>
                  <a:pt x="3136908" y="211889"/>
                  <a:pt x="3148903" y="212490"/>
                  <a:pt x="3164020" y="212779"/>
                </a:cubicBezTo>
                <a:cubicBezTo>
                  <a:pt x="3225474" y="210084"/>
                  <a:pt x="3231859" y="218227"/>
                  <a:pt x="3285019" y="220535"/>
                </a:cubicBezTo>
                <a:cubicBezTo>
                  <a:pt x="3318541" y="222809"/>
                  <a:pt x="3359787" y="223898"/>
                  <a:pt x="3365154" y="226416"/>
                </a:cubicBezTo>
                <a:lnTo>
                  <a:pt x="3367507" y="225416"/>
                </a:lnTo>
                <a:cubicBezTo>
                  <a:pt x="3377583" y="223667"/>
                  <a:pt x="3383502" y="224760"/>
                  <a:pt x="3387567" y="227103"/>
                </a:cubicBezTo>
                <a:lnTo>
                  <a:pt x="3498001" y="231941"/>
                </a:lnTo>
                <a:cubicBezTo>
                  <a:pt x="3513569" y="226158"/>
                  <a:pt x="3539132" y="232525"/>
                  <a:pt x="3561557" y="228095"/>
                </a:cubicBezTo>
                <a:cubicBezTo>
                  <a:pt x="3574944" y="230843"/>
                  <a:pt x="3597426" y="216287"/>
                  <a:pt x="3611920" y="218094"/>
                </a:cubicBezTo>
                <a:lnTo>
                  <a:pt x="3620528" y="218788"/>
                </a:lnTo>
                <a:lnTo>
                  <a:pt x="3620766" y="218511"/>
                </a:lnTo>
                <a:cubicBezTo>
                  <a:pt x="3622780" y="218042"/>
                  <a:pt x="3625663" y="218038"/>
                  <a:pt x="3629977" y="218664"/>
                </a:cubicBezTo>
                <a:lnTo>
                  <a:pt x="3636217" y="220048"/>
                </a:lnTo>
                <a:lnTo>
                  <a:pt x="3709484" y="186927"/>
                </a:lnTo>
                <a:cubicBezTo>
                  <a:pt x="3731015" y="183190"/>
                  <a:pt x="3745790" y="180810"/>
                  <a:pt x="3761342" y="177474"/>
                </a:cubicBezTo>
                <a:lnTo>
                  <a:pt x="3799748" y="167154"/>
                </a:lnTo>
                <a:lnTo>
                  <a:pt x="3922756" y="194044"/>
                </a:lnTo>
                <a:cubicBezTo>
                  <a:pt x="3960877" y="203465"/>
                  <a:pt x="3965250" y="215357"/>
                  <a:pt x="4028476" y="223679"/>
                </a:cubicBezTo>
                <a:cubicBezTo>
                  <a:pt x="4088751" y="228019"/>
                  <a:pt x="4139112" y="248870"/>
                  <a:pt x="4191582" y="238952"/>
                </a:cubicBezTo>
                <a:cubicBezTo>
                  <a:pt x="4210842" y="254091"/>
                  <a:pt x="4229809" y="260810"/>
                  <a:pt x="4251024" y="240874"/>
                </a:cubicBezTo>
                <a:cubicBezTo>
                  <a:pt x="4306627" y="250935"/>
                  <a:pt x="4317066" y="281625"/>
                  <a:pt x="4355275" y="260205"/>
                </a:cubicBezTo>
                <a:cubicBezTo>
                  <a:pt x="4390577" y="327090"/>
                  <a:pt x="4385658" y="272111"/>
                  <a:pt x="4423807" y="270366"/>
                </a:cubicBezTo>
                <a:cubicBezTo>
                  <a:pt x="4457666" y="271864"/>
                  <a:pt x="4523223" y="267475"/>
                  <a:pt x="4558432" y="269194"/>
                </a:cubicBezTo>
                <a:cubicBezTo>
                  <a:pt x="4594553" y="230955"/>
                  <a:pt x="4596517" y="287120"/>
                  <a:pt x="4635061" y="280682"/>
                </a:cubicBezTo>
                <a:cubicBezTo>
                  <a:pt x="4676560" y="281955"/>
                  <a:pt x="4741782" y="292968"/>
                  <a:pt x="4807427" y="276835"/>
                </a:cubicBezTo>
                <a:cubicBezTo>
                  <a:pt x="4876769" y="256626"/>
                  <a:pt x="4951997" y="249407"/>
                  <a:pt x="5028933" y="183887"/>
                </a:cubicBezTo>
                <a:cubicBezTo>
                  <a:pt x="5044713" y="164149"/>
                  <a:pt x="5073685" y="161161"/>
                  <a:pt x="5093642" y="177214"/>
                </a:cubicBezTo>
                <a:cubicBezTo>
                  <a:pt x="5097077" y="179978"/>
                  <a:pt x="5100108" y="183212"/>
                  <a:pt x="5102642" y="186816"/>
                </a:cubicBezTo>
                <a:cubicBezTo>
                  <a:pt x="5150234" y="139156"/>
                  <a:pt x="5169674" y="190314"/>
                  <a:pt x="5193590" y="156458"/>
                </a:cubicBezTo>
                <a:cubicBezTo>
                  <a:pt x="5257854" y="151722"/>
                  <a:pt x="5301917" y="175841"/>
                  <a:pt x="5323922" y="146332"/>
                </a:cubicBezTo>
                <a:cubicBezTo>
                  <a:pt x="5355266" y="153538"/>
                  <a:pt x="5392601" y="198271"/>
                  <a:pt x="5421860" y="167298"/>
                </a:cubicBezTo>
                <a:cubicBezTo>
                  <a:pt x="5420630" y="196364"/>
                  <a:pt x="5461576" y="151467"/>
                  <a:pt x="5476948" y="173249"/>
                </a:cubicBezTo>
                <a:cubicBezTo>
                  <a:pt x="5487334" y="191763"/>
                  <a:pt x="5502178" y="182456"/>
                  <a:pt x="5516842" y="184018"/>
                </a:cubicBezTo>
                <a:cubicBezTo>
                  <a:pt x="5533140" y="200158"/>
                  <a:pt x="5599828" y="189750"/>
                  <a:pt x="5619415" y="176781"/>
                </a:cubicBezTo>
                <a:cubicBezTo>
                  <a:pt x="5690073" y="168499"/>
                  <a:pt x="5748631" y="186964"/>
                  <a:pt x="5789867" y="150304"/>
                </a:cubicBezTo>
                <a:cubicBezTo>
                  <a:pt x="5802836" y="146282"/>
                  <a:pt x="5814753" y="145947"/>
                  <a:pt x="5825953" y="147907"/>
                </a:cubicBezTo>
                <a:lnTo>
                  <a:pt x="5856168" y="158719"/>
                </a:lnTo>
                <a:lnTo>
                  <a:pt x="5862476" y="172447"/>
                </a:lnTo>
                <a:lnTo>
                  <a:pt x="5882195" y="173195"/>
                </a:lnTo>
                <a:lnTo>
                  <a:pt x="5952585" y="161012"/>
                </a:lnTo>
                <a:cubicBezTo>
                  <a:pt x="5962273" y="166588"/>
                  <a:pt x="5992020" y="151579"/>
                  <a:pt x="6001964" y="154786"/>
                </a:cubicBezTo>
                <a:cubicBezTo>
                  <a:pt x="6061748" y="122178"/>
                  <a:pt x="6101539" y="131534"/>
                  <a:pt x="6184207" y="132658"/>
                </a:cubicBezTo>
                <a:cubicBezTo>
                  <a:pt x="6266582" y="127016"/>
                  <a:pt x="6286876" y="151859"/>
                  <a:pt x="6415830" y="136006"/>
                </a:cubicBezTo>
                <a:cubicBezTo>
                  <a:pt x="6563502" y="116945"/>
                  <a:pt x="6684679" y="79367"/>
                  <a:pt x="6756965" y="57636"/>
                </a:cubicBezTo>
                <a:cubicBezTo>
                  <a:pt x="6761544" y="48663"/>
                  <a:pt x="6812642" y="36519"/>
                  <a:pt x="6819400" y="30742"/>
                </a:cubicBezTo>
                <a:lnTo>
                  <a:pt x="6986370" y="12659"/>
                </a:lnTo>
                <a:lnTo>
                  <a:pt x="6989536" y="14528"/>
                </a:lnTo>
                <a:cubicBezTo>
                  <a:pt x="7002946" y="17364"/>
                  <a:pt x="7010700" y="14716"/>
                  <a:pt x="7015933" y="9653"/>
                </a:cubicBezTo>
                <a:lnTo>
                  <a:pt x="7020592" y="1651"/>
                </a:lnTo>
                <a:lnTo>
                  <a:pt x="7025905"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FFB4EE7-BABA-4530-6F9C-0977E6DE2FE9}"/>
              </a:ext>
            </a:extLst>
          </p:cNvPr>
          <p:cNvSpPr>
            <a:spLocks noGrp="1"/>
          </p:cNvSpPr>
          <p:nvPr>
            <p:ph type="title"/>
          </p:nvPr>
        </p:nvSpPr>
        <p:spPr>
          <a:xfrm>
            <a:off x="1184744" y="5198168"/>
            <a:ext cx="9859618" cy="642797"/>
          </a:xfrm>
        </p:spPr>
        <p:txBody>
          <a:bodyPr vert="horz" lIns="91440" tIns="45720" rIns="91440" bIns="45720" rtlCol="0" anchor="b">
            <a:normAutofit/>
          </a:bodyPr>
          <a:lstStyle/>
          <a:p>
            <a:pPr algn="ctr"/>
            <a:r>
              <a:rPr lang="en-US" sz="3600"/>
              <a:t>How does this Apply to Us</a:t>
            </a:r>
          </a:p>
        </p:txBody>
      </p:sp>
      <p:sp>
        <p:nvSpPr>
          <p:cNvPr id="14" name="Freeform: Shape 13">
            <a:extLst>
              <a:ext uri="{FF2B5EF4-FFF2-40B4-BE49-F238E27FC236}">
                <a16:creationId xmlns:a16="http://schemas.microsoft.com/office/drawing/2014/main" id="{3389D0BC-BA1D-4360-88F9-D9ECCBDAB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17950" y="647758"/>
            <a:ext cx="8355105" cy="4392652"/>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group of men wearing suits and ties&#10;&#10;Description automatically generated">
            <a:extLst>
              <a:ext uri="{FF2B5EF4-FFF2-40B4-BE49-F238E27FC236}">
                <a16:creationId xmlns:a16="http://schemas.microsoft.com/office/drawing/2014/main" id="{9D99358F-40D9-B686-C06F-3D0396D12F94}"/>
              </a:ext>
            </a:extLst>
          </p:cNvPr>
          <p:cNvPicPr>
            <a:picLocks noChangeAspect="1"/>
          </p:cNvPicPr>
          <p:nvPr/>
        </p:nvPicPr>
        <p:blipFill>
          <a:blip r:embed="rId3"/>
          <a:srcRect b="18522"/>
          <a:stretch/>
        </p:blipFill>
        <p:spPr>
          <a:xfrm>
            <a:off x="2079812" y="805516"/>
            <a:ext cx="8032376" cy="4074026"/>
          </a:xfrm>
          <a:prstGeom prst="rect">
            <a:avLst/>
          </a:prstGeom>
        </p:spPr>
      </p:pic>
      <p:pic>
        <p:nvPicPr>
          <p:cNvPr id="6" name="Picture 5">
            <a:extLst>
              <a:ext uri="{FF2B5EF4-FFF2-40B4-BE49-F238E27FC236}">
                <a16:creationId xmlns:a16="http://schemas.microsoft.com/office/drawing/2014/main" id="{6D920586-99CD-9D47-85A3-4F31AA7B2A4D}"/>
              </a:ext>
            </a:extLst>
          </p:cNvPr>
          <p:cNvPicPr>
            <a:picLocks noChangeAspect="1"/>
          </p:cNvPicPr>
          <p:nvPr/>
        </p:nvPicPr>
        <p:blipFill>
          <a:blip r:embed="rId4"/>
          <a:srcRect r="3035"/>
          <a:stretch/>
        </p:blipFill>
        <p:spPr>
          <a:xfrm>
            <a:off x="10240954" y="5040410"/>
            <a:ext cx="1940346" cy="1794552"/>
          </a:xfrm>
          <a:prstGeom prst="rect">
            <a:avLst/>
          </a:prstGeom>
        </p:spPr>
      </p:pic>
      <p:pic>
        <p:nvPicPr>
          <p:cNvPr id="7" name="Picture 6">
            <a:extLst>
              <a:ext uri="{FF2B5EF4-FFF2-40B4-BE49-F238E27FC236}">
                <a16:creationId xmlns:a16="http://schemas.microsoft.com/office/drawing/2014/main" id="{D82FCE33-A5A2-7C09-6A5E-9F4B253F8E8B}"/>
              </a:ext>
            </a:extLst>
          </p:cNvPr>
          <p:cNvPicPr>
            <a:picLocks noChangeAspect="1"/>
          </p:cNvPicPr>
          <p:nvPr/>
        </p:nvPicPr>
        <p:blipFill>
          <a:blip r:embed="rId4"/>
          <a:srcRect r="3035"/>
          <a:stretch/>
        </p:blipFill>
        <p:spPr>
          <a:xfrm>
            <a:off x="47806" y="5040410"/>
            <a:ext cx="1940346" cy="1794552"/>
          </a:xfrm>
          <a:prstGeom prst="rect">
            <a:avLst/>
          </a:prstGeom>
        </p:spPr>
      </p:pic>
    </p:spTree>
    <p:extLst>
      <p:ext uri="{BB962C8B-B14F-4D97-AF65-F5344CB8AC3E}">
        <p14:creationId xmlns:p14="http://schemas.microsoft.com/office/powerpoint/2010/main" val="3853355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ainting of a person&#10;&#10;Description automatically generated">
            <a:extLst>
              <a:ext uri="{FF2B5EF4-FFF2-40B4-BE49-F238E27FC236}">
                <a16:creationId xmlns:a16="http://schemas.microsoft.com/office/drawing/2014/main" id="{A16A9894-92A4-91CD-B601-70268E6FD3D7}"/>
              </a:ext>
            </a:extLst>
          </p:cNvPr>
          <p:cNvPicPr>
            <a:picLocks noChangeAspect="1"/>
          </p:cNvPicPr>
          <p:nvPr/>
        </p:nvPicPr>
        <p:blipFill>
          <a:blip r:embed="rId2"/>
          <a:srcRect t="802" r="36291" b="3193"/>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633D660-9A0C-3C0B-F6F9-5CDE9A747986}"/>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solidFill>
                  <a:schemeClr val="bg1"/>
                </a:solidFill>
              </a:rPr>
              <a:t>Saint Vincent de Paul Feast Day</a:t>
            </a:r>
          </a:p>
        </p:txBody>
      </p:sp>
      <p:sp>
        <p:nvSpPr>
          <p:cNvPr id="3" name="Content Placeholder 2">
            <a:extLst>
              <a:ext uri="{FF2B5EF4-FFF2-40B4-BE49-F238E27FC236}">
                <a16:creationId xmlns:a16="http://schemas.microsoft.com/office/drawing/2014/main" id="{65F836C8-9C50-8EE8-BDB1-F7889A3A713E}"/>
              </a:ext>
            </a:extLst>
          </p:cNvPr>
          <p:cNvSpPr>
            <a:spLocks noGrp="1"/>
          </p:cNvSpPr>
          <p:nvPr>
            <p:ph idx="1"/>
          </p:nvPr>
        </p:nvSpPr>
        <p:spPr>
          <a:xfrm>
            <a:off x="477980" y="4872922"/>
            <a:ext cx="4023359" cy="1208141"/>
          </a:xfrm>
        </p:spPr>
        <p:txBody>
          <a:bodyPr vert="horz" lIns="91440" tIns="45720" rIns="91440" bIns="45720" rtlCol="0">
            <a:normAutofit fontScale="92500" lnSpcReduction="10000"/>
          </a:bodyPr>
          <a:lstStyle/>
          <a:p>
            <a:pPr marL="0" indent="0">
              <a:buNone/>
            </a:pPr>
            <a:r>
              <a:rPr lang="en-US" sz="2000" dirty="0">
                <a:solidFill>
                  <a:schemeClr val="bg1"/>
                </a:solidFill>
              </a:rPr>
              <a:t>Celebrated by the Catholic Church on 27</a:t>
            </a:r>
            <a:r>
              <a:rPr lang="en-US" sz="2000" baseline="30000" dirty="0">
                <a:solidFill>
                  <a:schemeClr val="bg1"/>
                </a:solidFill>
              </a:rPr>
              <a:t>th</a:t>
            </a:r>
            <a:r>
              <a:rPr lang="en-US" sz="2000" dirty="0">
                <a:solidFill>
                  <a:schemeClr val="bg1"/>
                </a:solidFill>
              </a:rPr>
              <a:t> September </a:t>
            </a:r>
          </a:p>
          <a:p>
            <a:pPr marL="0" indent="0">
              <a:buNone/>
            </a:pPr>
            <a:r>
              <a:rPr lang="en-US" sz="2000" dirty="0">
                <a:solidFill>
                  <a:schemeClr val="bg1"/>
                </a:solidFill>
              </a:rPr>
              <a:t>He is the Patron Saint of Charities, Hospitals, Volunteers and Prisoners</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0845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2C1FD-62C3-C9F0-9635-005D19572AAA}"/>
              </a:ext>
            </a:extLst>
          </p:cNvPr>
          <p:cNvSpPr>
            <a:spLocks noGrp="1"/>
          </p:cNvSpPr>
          <p:nvPr>
            <p:ph type="title"/>
          </p:nvPr>
        </p:nvSpPr>
        <p:spPr/>
        <p:txBody>
          <a:bodyPr/>
          <a:lstStyle/>
          <a:p>
            <a:r>
              <a:rPr lang="en-GB" dirty="0"/>
              <a:t>Who was Saint Vincent de Paul?</a:t>
            </a:r>
          </a:p>
        </p:txBody>
      </p:sp>
      <p:graphicFrame>
        <p:nvGraphicFramePr>
          <p:cNvPr id="5" name="Content Placeholder 2">
            <a:extLst>
              <a:ext uri="{FF2B5EF4-FFF2-40B4-BE49-F238E27FC236}">
                <a16:creationId xmlns:a16="http://schemas.microsoft.com/office/drawing/2014/main" id="{85F6BBD6-8A4C-8AB0-C8BE-91DB96DF2673}"/>
              </a:ext>
            </a:extLst>
          </p:cNvPr>
          <p:cNvGraphicFramePr>
            <a:graphicFrameLocks noGrp="1"/>
          </p:cNvGraphicFramePr>
          <p:nvPr>
            <p:ph idx="1"/>
            <p:extLst>
              <p:ext uri="{D42A27DB-BD31-4B8C-83A1-F6EECF244321}">
                <p14:modId xmlns:p14="http://schemas.microsoft.com/office/powerpoint/2010/main" val="28741220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50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649C91A9-84E7-4BF0-9026-62F01380D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7BCCE97-A032-C376-71D0-EF445FB82402}"/>
              </a:ext>
            </a:extLst>
          </p:cNvPr>
          <p:cNvSpPr>
            <a:spLocks noGrp="1"/>
          </p:cNvSpPr>
          <p:nvPr>
            <p:ph type="title"/>
          </p:nvPr>
        </p:nvSpPr>
        <p:spPr>
          <a:xfrm>
            <a:off x="1329837" y="-345677"/>
            <a:ext cx="4080362" cy="1708242"/>
          </a:xfrm>
        </p:spPr>
        <p:txBody>
          <a:bodyPr anchor="ctr">
            <a:normAutofit/>
          </a:bodyPr>
          <a:lstStyle/>
          <a:p>
            <a:r>
              <a:rPr lang="en-GB" sz="4000" dirty="0"/>
              <a:t>Key Events</a:t>
            </a:r>
          </a:p>
        </p:txBody>
      </p:sp>
      <p:sp>
        <p:nvSpPr>
          <p:cNvPr id="16" name="Rectangle 15">
            <a:extLst>
              <a:ext uri="{FF2B5EF4-FFF2-40B4-BE49-F238E27FC236}">
                <a16:creationId xmlns:a16="http://schemas.microsoft.com/office/drawing/2014/main" id="{9B47378D-AD27-45D0-8C1C-5B1098DCC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799" cy="6858000"/>
          </a:xfrm>
          <a:prstGeom prst="rect">
            <a:avLst/>
          </a:prstGeom>
          <a:solidFill>
            <a:srgbClr val="FFFFFF"/>
          </a:solidFill>
          <a:ln>
            <a:noFill/>
          </a:ln>
          <a:effectLst>
            <a:outerShdw blurRad="177800" dist="215900" dir="8520000" sx="94000" sy="94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D597A6E-065E-43E9-7BC5-F315F4A017A6}"/>
              </a:ext>
            </a:extLst>
          </p:cNvPr>
          <p:cNvPicPr>
            <a:picLocks noChangeAspect="1"/>
          </p:cNvPicPr>
          <p:nvPr/>
        </p:nvPicPr>
        <p:blipFill>
          <a:blip r:embed="rId2"/>
          <a:srcRect l="17602" r="17843" b="-2"/>
          <a:stretch/>
        </p:blipFill>
        <p:spPr>
          <a:xfrm>
            <a:off x="6407206" y="737488"/>
            <a:ext cx="4711785" cy="5383025"/>
          </a:xfrm>
          <a:prstGeom prst="rect">
            <a:avLst/>
          </a:prstGeom>
        </p:spPr>
      </p:pic>
      <p:sp>
        <p:nvSpPr>
          <p:cNvPr id="8" name="Content Placeholder 2">
            <a:extLst>
              <a:ext uri="{FF2B5EF4-FFF2-40B4-BE49-F238E27FC236}">
                <a16:creationId xmlns:a16="http://schemas.microsoft.com/office/drawing/2014/main" id="{FD20669E-4727-1C8B-F58B-381DEFC7084C}"/>
              </a:ext>
            </a:extLst>
          </p:cNvPr>
          <p:cNvSpPr>
            <a:spLocks noGrp="1"/>
          </p:cNvSpPr>
          <p:nvPr>
            <p:ph idx="1"/>
          </p:nvPr>
        </p:nvSpPr>
        <p:spPr>
          <a:xfrm>
            <a:off x="50800" y="1016888"/>
            <a:ext cx="5308600" cy="3722438"/>
          </a:xfrm>
        </p:spPr>
        <p:txBody>
          <a:bodyPr>
            <a:noAutofit/>
          </a:bodyPr>
          <a:lstStyle/>
          <a:p>
            <a:r>
              <a:rPr lang="en-GB" sz="2200" dirty="0"/>
              <a:t>Born on 24</a:t>
            </a:r>
            <a:r>
              <a:rPr lang="en-GB" sz="2200" baseline="30000" dirty="0"/>
              <a:t>th</a:t>
            </a:r>
            <a:r>
              <a:rPr lang="en-GB" sz="2200" dirty="0"/>
              <a:t> April 1581, in south-western France, de Paul was ordained a priest at 19</a:t>
            </a:r>
          </a:p>
          <a:p>
            <a:r>
              <a:rPr lang="en-GB" sz="2200" dirty="0"/>
              <a:t>In 1605 while travelling to Marseille, de Paul was captured by pirates and sold into slavery in Tunis. He escaped two years later (1607) with the help of his master's Christian wife</a:t>
            </a:r>
          </a:p>
          <a:p>
            <a:r>
              <a:rPr lang="en-GB" sz="2200" dirty="0"/>
              <a:t>He later settled in Paris, where he founded:</a:t>
            </a:r>
          </a:p>
          <a:p>
            <a:pPr lvl="1"/>
            <a:r>
              <a:rPr lang="en-GB" sz="2200" dirty="0"/>
              <a:t>Confraternities of Charity – associations of laywomen dedicated to helping the sick and poor</a:t>
            </a:r>
          </a:p>
          <a:p>
            <a:pPr lvl="1"/>
            <a:r>
              <a:rPr lang="en-GB" sz="2200" dirty="0"/>
              <a:t>Congregation of the mission - to educate and train clergy</a:t>
            </a:r>
          </a:p>
          <a:p>
            <a:pPr lvl="1"/>
            <a:r>
              <a:rPr lang="en-GB" sz="2200" dirty="0"/>
              <a:t>Daughters of Charity – founded with St. Louise de Marillac</a:t>
            </a:r>
          </a:p>
        </p:txBody>
      </p:sp>
    </p:spTree>
    <p:extLst>
      <p:ext uri="{BB962C8B-B14F-4D97-AF65-F5344CB8AC3E}">
        <p14:creationId xmlns:p14="http://schemas.microsoft.com/office/powerpoint/2010/main" val="703169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 name="Rectangle 29">
            <a:extLst>
              <a:ext uri="{FF2B5EF4-FFF2-40B4-BE49-F238E27FC236}">
                <a16:creationId xmlns:a16="http://schemas.microsoft.com/office/drawing/2014/main" id="{11026190-6B62-46DB-B5FF-9E0FF9BDCD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Shape 31">
            <a:extLst>
              <a:ext uri="{FF2B5EF4-FFF2-40B4-BE49-F238E27FC236}">
                <a16:creationId xmlns:a16="http://schemas.microsoft.com/office/drawing/2014/main" id="{66DA0389-D66E-4727-8EFB-E60E6C412F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4693" y="870265"/>
            <a:ext cx="9662615" cy="1603018"/>
          </a:xfrm>
          <a:custGeom>
            <a:avLst/>
            <a:gdLst>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4055448 w 9662615"/>
              <a:gd name="connsiteY72" fmla="*/ 1528913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86537 w 9662615"/>
              <a:gd name="connsiteY72" fmla="*/ 1523612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652930 w 9662615"/>
              <a:gd name="connsiteY68" fmla="*/ 1539961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155638 w 9662615"/>
              <a:gd name="connsiteY47" fmla="*/ 1521938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5995105 w 9662615"/>
              <a:gd name="connsiteY36" fmla="*/ 1435236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435155 w 9662615"/>
              <a:gd name="connsiteY22" fmla="*/ 1397159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577675 w 9662615"/>
              <a:gd name="connsiteY20" fmla="*/ 1370461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505921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10961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743791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64453 w 9662615"/>
              <a:gd name="connsiteY74" fmla="*/ 1521660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67911 w 9662615"/>
              <a:gd name="connsiteY81" fmla="*/ 1526618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30805 w 9662615"/>
              <a:gd name="connsiteY81" fmla="*/ 1542521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59871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30805 w 9662615"/>
              <a:gd name="connsiteY81" fmla="*/ 1542521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91676 w 9662615"/>
              <a:gd name="connsiteY91" fmla="*/ 1500859 h 1583140"/>
              <a:gd name="connsiteX92" fmla="*/ 2330328 w 9662615"/>
              <a:gd name="connsiteY92" fmla="*/ 1499441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082104 w 9662615"/>
              <a:gd name="connsiteY49" fmla="*/ 1547781 h 1583140"/>
              <a:gd name="connsiteX50" fmla="*/ 5059484 w 9662615"/>
              <a:gd name="connsiteY50" fmla="*/ 1546802 h 1583140"/>
              <a:gd name="connsiteX51" fmla="*/ 5050958 w 9662615"/>
              <a:gd name="connsiteY51" fmla="*/ 1545776 h 1583140"/>
              <a:gd name="connsiteX52" fmla="*/ 5038524 w 9662615"/>
              <a:gd name="connsiteY52" fmla="*/ 1545675 h 1583140"/>
              <a:gd name="connsiteX53" fmla="*/ 5038223 w 9662615"/>
              <a:gd name="connsiteY53" fmla="*/ 1545881 h 1583140"/>
              <a:gd name="connsiteX54" fmla="*/ 5026564 w 9662615"/>
              <a:gd name="connsiteY54" fmla="*/ 1545376 h 1583140"/>
              <a:gd name="connsiteX55" fmla="*/ 4969433 w 9662615"/>
              <a:gd name="connsiteY55" fmla="*/ 1540263 h 1583140"/>
              <a:gd name="connsiteX56" fmla="*/ 4894799 w 9662615"/>
              <a:gd name="connsiteY56" fmla="*/ 1559476 h 1583140"/>
              <a:gd name="connsiteX57" fmla="*/ 4863775 w 9662615"/>
              <a:gd name="connsiteY57" fmla="*/ 1562633 h 1583140"/>
              <a:gd name="connsiteX58" fmla="*/ 4847242 w 9662615"/>
              <a:gd name="connsiteY58" fmla="*/ 1565435 h 1583140"/>
              <a:gd name="connsiteX59" fmla="*/ 4846237 w 9662615"/>
              <a:gd name="connsiteY59" fmla="*/ 1566331 h 1583140"/>
              <a:gd name="connsiteX60" fmla="*/ 4791466 w 9662615"/>
              <a:gd name="connsiteY60" fmla="*/ 1561324 h 1583140"/>
              <a:gd name="connsiteX61" fmla="*/ 4784247 w 9662615"/>
              <a:gd name="connsiteY61" fmla="*/ 1562342 h 1583140"/>
              <a:gd name="connsiteX62" fmla="*/ 4748477 w 9662615"/>
              <a:gd name="connsiteY62" fmla="*/ 1556925 h 1583140"/>
              <a:gd name="connsiteX63" fmla="*/ 4730033 w 9662615"/>
              <a:gd name="connsiteY63" fmla="*/ 1555274 h 1583140"/>
              <a:gd name="connsiteX64" fmla="*/ 4724747 w 9662615"/>
              <a:gd name="connsiteY64" fmla="*/ 1552439 h 1583140"/>
              <a:gd name="connsiteX65" fmla="*/ 4697562 w 9662615"/>
              <a:gd name="connsiteY65" fmla="*/ 1551206 h 1583140"/>
              <a:gd name="connsiteX66" fmla="*/ 4694469 w 9662615"/>
              <a:gd name="connsiteY66" fmla="*/ 1551958 h 1583140"/>
              <a:gd name="connsiteX67" fmla="*/ 4671940 w 9662615"/>
              <a:gd name="connsiteY67" fmla="*/ 1547617 h 1583140"/>
              <a:gd name="connsiteX68" fmla="*/ 4589320 w 9662615"/>
              <a:gd name="connsiteY68" fmla="*/ 1534660 h 1583140"/>
              <a:gd name="connsiteX69" fmla="*/ 4422155 w 9662615"/>
              <a:gd name="connsiteY69" fmla="*/ 1542059 h 1583140"/>
              <a:gd name="connsiteX70" fmla="*/ 4221826 w 9662615"/>
              <a:gd name="connsiteY70" fmla="*/ 1508923 h 1583140"/>
              <a:gd name="connsiteX71" fmla="*/ 4096601 w 9662615"/>
              <a:gd name="connsiteY71" fmla="*/ 1521563 h 1583140"/>
              <a:gd name="connsiteX72" fmla="*/ 3970635 w 9662615"/>
              <a:gd name="connsiteY72" fmla="*/ 1544815 h 1583140"/>
              <a:gd name="connsiteX73" fmla="*/ 3833906 w 9662615"/>
              <a:gd name="connsiteY73" fmla="*/ 1516637 h 1583140"/>
              <a:gd name="connsiteX74" fmla="*/ 3696258 w 9662615"/>
              <a:gd name="connsiteY74" fmla="*/ 1537563 h 1583140"/>
              <a:gd name="connsiteX75" fmla="*/ 3594070 w 9662615"/>
              <a:gd name="connsiteY75" fmla="*/ 1509422 h 1583140"/>
              <a:gd name="connsiteX76" fmla="*/ 3565233 w 9662615"/>
              <a:gd name="connsiteY76" fmla="*/ 1515122 h 1583140"/>
              <a:gd name="connsiteX77" fmla="*/ 3560267 w 9662615"/>
              <a:gd name="connsiteY77" fmla="*/ 1516288 h 1583140"/>
              <a:gd name="connsiteX78" fmla="*/ 3540258 w 9662615"/>
              <a:gd name="connsiteY78" fmla="*/ 1516976 h 1583140"/>
              <a:gd name="connsiteX79" fmla="*/ 3534780 w 9662615"/>
              <a:gd name="connsiteY79" fmla="*/ 1522141 h 1583140"/>
              <a:gd name="connsiteX80" fmla="*/ 3504783 w 9662615"/>
              <a:gd name="connsiteY80" fmla="*/ 1526739 h 1583140"/>
              <a:gd name="connsiteX81" fmla="*/ 3430805 w 9662615"/>
              <a:gd name="connsiteY81" fmla="*/ 1542521 h 1583140"/>
              <a:gd name="connsiteX82" fmla="*/ 3292707 w 9662615"/>
              <a:gd name="connsiteY82" fmla="*/ 1520490 h 1583140"/>
              <a:gd name="connsiteX83" fmla="*/ 3187872 w 9662615"/>
              <a:gd name="connsiteY83" fmla="*/ 1519991 h 1583140"/>
              <a:gd name="connsiteX84" fmla="*/ 3148026 w 9662615"/>
              <a:gd name="connsiteY84" fmla="*/ 1524777 h 1583140"/>
              <a:gd name="connsiteX85" fmla="*/ 3092394 w 9662615"/>
              <a:gd name="connsiteY85" fmla="*/ 1528115 h 1583140"/>
              <a:gd name="connsiteX86" fmla="*/ 2994200 w 9662615"/>
              <a:gd name="connsiteY86" fmla="*/ 1537857 h 1583140"/>
              <a:gd name="connsiteX87" fmla="*/ 2862301 w 9662615"/>
              <a:gd name="connsiteY87" fmla="*/ 1544250 h 1583140"/>
              <a:gd name="connsiteX88" fmla="*/ 2766335 w 9662615"/>
              <a:gd name="connsiteY88" fmla="*/ 1527662 h 1583140"/>
              <a:gd name="connsiteX89" fmla="*/ 2757836 w 9662615"/>
              <a:gd name="connsiteY89" fmla="*/ 1531371 h 1583140"/>
              <a:gd name="connsiteX90" fmla="*/ 2691555 w 9662615"/>
              <a:gd name="connsiteY90" fmla="*/ 1530283 h 1583140"/>
              <a:gd name="connsiteX91" fmla="*/ 2491676 w 9662615"/>
              <a:gd name="connsiteY91" fmla="*/ 1500859 h 1583140"/>
              <a:gd name="connsiteX92" fmla="*/ 2378036 w 9662615"/>
              <a:gd name="connsiteY92" fmla="*/ 1520645 h 1583140"/>
              <a:gd name="connsiteX93" fmla="*/ 2284269 w 9662615"/>
              <a:gd name="connsiteY93" fmla="*/ 1503068 h 1583140"/>
              <a:gd name="connsiteX94" fmla="*/ 2207104 w 9662615"/>
              <a:gd name="connsiteY94" fmla="*/ 1508888 h 1583140"/>
              <a:gd name="connsiteX95" fmla="*/ 2149226 w 9662615"/>
              <a:gd name="connsiteY95" fmla="*/ 1523409 h 1583140"/>
              <a:gd name="connsiteX96" fmla="*/ 2084783 w 9662615"/>
              <a:gd name="connsiteY96" fmla="*/ 1524245 h 1583140"/>
              <a:gd name="connsiteX97" fmla="*/ 2070075 w 9662615"/>
              <a:gd name="connsiteY97" fmla="*/ 1511285 h 1583140"/>
              <a:gd name="connsiteX98" fmla="*/ 2001057 w 9662615"/>
              <a:gd name="connsiteY98" fmla="*/ 1516449 h 1583140"/>
              <a:gd name="connsiteX99" fmla="*/ 1896330 w 9662615"/>
              <a:gd name="connsiteY99" fmla="*/ 1525725 h 1583140"/>
              <a:gd name="connsiteX100" fmla="*/ 1835994 w 9662615"/>
              <a:gd name="connsiteY100" fmla="*/ 1527678 h 1583140"/>
              <a:gd name="connsiteX101" fmla="*/ 1671119 w 9662615"/>
              <a:gd name="connsiteY101" fmla="*/ 1536701 h 1583140"/>
              <a:gd name="connsiteX102" fmla="*/ 1601337 w 9662615"/>
              <a:gd name="connsiteY102" fmla="*/ 1548552 h 1583140"/>
              <a:gd name="connsiteX103" fmla="*/ 1407755 w 9662615"/>
              <a:gd name="connsiteY103" fmla="*/ 1571444 h 1583140"/>
              <a:gd name="connsiteX104" fmla="*/ 1271994 w 9662615"/>
              <a:gd name="connsiteY104" fmla="*/ 1579471 h 1583140"/>
              <a:gd name="connsiteX105" fmla="*/ 1249226 w 9662615"/>
              <a:gd name="connsiteY105" fmla="*/ 1583140 h 1583140"/>
              <a:gd name="connsiteX106" fmla="*/ 1217719 w 9662615"/>
              <a:gd name="connsiteY106" fmla="*/ 1580863 h 1583140"/>
              <a:gd name="connsiteX107" fmla="*/ 1091432 w 9662615"/>
              <a:gd name="connsiteY107" fmla="*/ 1571003 h 1583140"/>
              <a:gd name="connsiteX108" fmla="*/ 992039 w 9662615"/>
              <a:gd name="connsiteY108" fmla="*/ 1556662 h 1583140"/>
              <a:gd name="connsiteX109" fmla="*/ 868264 w 9662615"/>
              <a:gd name="connsiteY109" fmla="*/ 1566392 h 1583140"/>
              <a:gd name="connsiteX110" fmla="*/ 792765 w 9662615"/>
              <a:gd name="connsiteY110" fmla="*/ 1563102 h 1583140"/>
              <a:gd name="connsiteX111" fmla="*/ 669055 w 9662615"/>
              <a:gd name="connsiteY111" fmla="*/ 1543638 h 1583140"/>
              <a:gd name="connsiteX112" fmla="*/ 506152 w 9662615"/>
              <a:gd name="connsiteY112" fmla="*/ 1549124 h 1583140"/>
              <a:gd name="connsiteX113" fmla="*/ 472797 w 9662615"/>
              <a:gd name="connsiteY113" fmla="*/ 1568904 h 1583140"/>
              <a:gd name="connsiteX114" fmla="*/ 427864 w 9662615"/>
              <a:gd name="connsiteY114" fmla="*/ 1580848 h 1583140"/>
              <a:gd name="connsiteX115" fmla="*/ 408381 w 9662615"/>
              <a:gd name="connsiteY115" fmla="*/ 1552940 h 1583140"/>
              <a:gd name="connsiteX116" fmla="*/ 267163 w 9662615"/>
              <a:gd name="connsiteY116" fmla="*/ 1531913 h 1583140"/>
              <a:gd name="connsiteX117" fmla="*/ 196644 w 9662615"/>
              <a:gd name="connsiteY117" fmla="*/ 1524565 h 1583140"/>
              <a:gd name="connsiteX118" fmla="*/ 86819 w 9662615"/>
              <a:gd name="connsiteY118" fmla="*/ 1519517 h 1583140"/>
              <a:gd name="connsiteX119" fmla="*/ 53369 w 9662615"/>
              <a:gd name="connsiteY119" fmla="*/ 1516853 h 1583140"/>
              <a:gd name="connsiteX120" fmla="*/ 2359 w 9662615"/>
              <a:gd name="connsiteY120" fmla="*/ 1515247 h 1583140"/>
              <a:gd name="connsiteX121" fmla="*/ 0 w 9662615"/>
              <a:gd name="connsiteY121" fmla="*/ 1514932 h 1583140"/>
              <a:gd name="connsiteX122" fmla="*/ 0 w 9662615"/>
              <a:gd name="connsiteY122" fmla="*/ 0 h 1583140"/>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94469 w 9662615"/>
              <a:gd name="connsiteY66" fmla="*/ 1551958 h 1587534"/>
              <a:gd name="connsiteX67" fmla="*/ 4671940 w 9662615"/>
              <a:gd name="connsiteY67" fmla="*/ 1547617 h 1587534"/>
              <a:gd name="connsiteX68" fmla="*/ 4589320 w 9662615"/>
              <a:gd name="connsiteY68" fmla="*/ 1534660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94469 w 9662615"/>
              <a:gd name="connsiteY66" fmla="*/ 1551958 h 1587534"/>
              <a:gd name="connsiteX67" fmla="*/ 4671940 w 9662615"/>
              <a:gd name="connsiteY67" fmla="*/ 1547617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94469 w 9662615"/>
              <a:gd name="connsiteY66" fmla="*/ 1551958 h 1587534"/>
              <a:gd name="connsiteX67" fmla="*/ 4603028 w 9662615"/>
              <a:gd name="connsiteY67" fmla="*/ 1568821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894799 w 9662615"/>
              <a:gd name="connsiteY56" fmla="*/ 1559476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62664 w 9662615"/>
              <a:gd name="connsiteY66" fmla="*/ 1573162 h 1587534"/>
              <a:gd name="connsiteX67" fmla="*/ 4603028 w 9662615"/>
              <a:gd name="connsiteY67" fmla="*/ 1568821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87534"/>
              <a:gd name="connsiteX1" fmla="*/ 9662615 w 9662615"/>
              <a:gd name="connsiteY1" fmla="*/ 0 h 1587534"/>
              <a:gd name="connsiteX2" fmla="*/ 9662615 w 9662615"/>
              <a:gd name="connsiteY2" fmla="*/ 1280346 h 1587534"/>
              <a:gd name="connsiteX3" fmla="*/ 9658420 w 9662615"/>
              <a:gd name="connsiteY3" fmla="*/ 1280106 h 1587534"/>
              <a:gd name="connsiteX4" fmla="*/ 9469546 w 9662615"/>
              <a:gd name="connsiteY4" fmla="*/ 1289837 h 1587534"/>
              <a:gd name="connsiteX5" fmla="*/ 9385895 w 9662615"/>
              <a:gd name="connsiteY5" fmla="*/ 1269203 h 1587534"/>
              <a:gd name="connsiteX6" fmla="*/ 9144767 w 9662615"/>
              <a:gd name="connsiteY6" fmla="*/ 1264120 h 1587534"/>
              <a:gd name="connsiteX7" fmla="*/ 8837252 w 9662615"/>
              <a:gd name="connsiteY7" fmla="*/ 1350515 h 1587534"/>
              <a:gd name="connsiteX8" fmla="*/ 8705466 w 9662615"/>
              <a:gd name="connsiteY8" fmla="*/ 1342419 h 1587534"/>
              <a:gd name="connsiteX9" fmla="*/ 8652221 w 9662615"/>
              <a:gd name="connsiteY9" fmla="*/ 1326906 h 1587534"/>
              <a:gd name="connsiteX10" fmla="*/ 8632312 w 9662615"/>
              <a:gd name="connsiteY10" fmla="*/ 1326025 h 1587534"/>
              <a:gd name="connsiteX11" fmla="*/ 8591582 w 9662615"/>
              <a:gd name="connsiteY11" fmla="*/ 1341666 h 1587534"/>
              <a:gd name="connsiteX12" fmla="*/ 8537336 w 9662615"/>
              <a:gd name="connsiteY12" fmla="*/ 1341684 h 1587534"/>
              <a:gd name="connsiteX13" fmla="*/ 8472508 w 9662615"/>
              <a:gd name="connsiteY13" fmla="*/ 1363109 h 1587534"/>
              <a:gd name="connsiteX14" fmla="*/ 8258477 w 9662615"/>
              <a:gd name="connsiteY14" fmla="*/ 1370666 h 1587534"/>
              <a:gd name="connsiteX15" fmla="*/ 8197961 w 9662615"/>
              <a:gd name="connsiteY15" fmla="*/ 1392804 h 1587534"/>
              <a:gd name="connsiteX16" fmla="*/ 8171196 w 9662615"/>
              <a:gd name="connsiteY16" fmla="*/ 1397216 h 1587534"/>
              <a:gd name="connsiteX17" fmla="*/ 8127667 w 9662615"/>
              <a:gd name="connsiteY17" fmla="*/ 1418254 h 1587534"/>
              <a:gd name="connsiteX18" fmla="*/ 7974579 w 9662615"/>
              <a:gd name="connsiteY18" fmla="*/ 1383439 h 1587534"/>
              <a:gd name="connsiteX19" fmla="*/ 7768351 w 9662615"/>
              <a:gd name="connsiteY19" fmla="*/ 1395051 h 1587534"/>
              <a:gd name="connsiteX20" fmla="*/ 7635985 w 9662615"/>
              <a:gd name="connsiteY20" fmla="*/ 1386363 h 1587534"/>
              <a:gd name="connsiteX21" fmla="*/ 7466069 w 9662615"/>
              <a:gd name="connsiteY21" fmla="*/ 1377654 h 1587534"/>
              <a:gd name="connsiteX22" fmla="*/ 7355642 w 9662615"/>
              <a:gd name="connsiteY22" fmla="*/ 1407761 h 1587534"/>
              <a:gd name="connsiteX23" fmla="*/ 7151610 w 9662615"/>
              <a:gd name="connsiteY23" fmla="*/ 1397856 h 1587534"/>
              <a:gd name="connsiteX24" fmla="*/ 7082147 w 9662615"/>
              <a:gd name="connsiteY24" fmla="*/ 1406113 h 1587534"/>
              <a:gd name="connsiteX25" fmla="*/ 7014958 w 9662615"/>
              <a:gd name="connsiteY25" fmla="*/ 1396883 h 1587534"/>
              <a:gd name="connsiteX26" fmla="*/ 6907567 w 9662615"/>
              <a:gd name="connsiteY26" fmla="*/ 1419149 h 1587534"/>
              <a:gd name="connsiteX27" fmla="*/ 6748428 w 9662615"/>
              <a:gd name="connsiteY27" fmla="*/ 1420308 h 1587534"/>
              <a:gd name="connsiteX28" fmla="*/ 6654257 w 9662615"/>
              <a:gd name="connsiteY28" fmla="*/ 1424143 h 1587534"/>
              <a:gd name="connsiteX29" fmla="*/ 6620123 w 9662615"/>
              <a:gd name="connsiteY29" fmla="*/ 1430535 h 1587534"/>
              <a:gd name="connsiteX30" fmla="*/ 6571355 w 9662615"/>
              <a:gd name="connsiteY30" fmla="*/ 1436144 h 1587534"/>
              <a:gd name="connsiteX31" fmla="*/ 6486557 w 9662615"/>
              <a:gd name="connsiteY31" fmla="*/ 1449861 h 1587534"/>
              <a:gd name="connsiteX32" fmla="*/ 6370419 w 9662615"/>
              <a:gd name="connsiteY32" fmla="*/ 1461649 h 1587534"/>
              <a:gd name="connsiteX33" fmla="*/ 6278839 w 9662615"/>
              <a:gd name="connsiteY33" fmla="*/ 1449160 h 1587534"/>
              <a:gd name="connsiteX34" fmla="*/ 6272455 w 9662615"/>
              <a:gd name="connsiteY34" fmla="*/ 1453191 h 1587534"/>
              <a:gd name="connsiteX35" fmla="*/ 6212659 w 9662615"/>
              <a:gd name="connsiteY35" fmla="*/ 1454850 h 1587534"/>
              <a:gd name="connsiteX36" fmla="*/ 6069317 w 9662615"/>
              <a:gd name="connsiteY36" fmla="*/ 1445838 h 1587534"/>
              <a:gd name="connsiteX37" fmla="*/ 5878477 w 9662615"/>
              <a:gd name="connsiteY37" fmla="*/ 1439180 h 1587534"/>
              <a:gd name="connsiteX38" fmla="*/ 5838387 w 9662615"/>
              <a:gd name="connsiteY38" fmla="*/ 1444679 h 1587534"/>
              <a:gd name="connsiteX39" fmla="*/ 5771136 w 9662615"/>
              <a:gd name="connsiteY39" fmla="*/ 1453639 h 1587534"/>
              <a:gd name="connsiteX40" fmla="*/ 5724081 w 9662615"/>
              <a:gd name="connsiteY40" fmla="*/ 1470431 h 1587534"/>
              <a:gd name="connsiteX41" fmla="*/ 5666577 w 9662615"/>
              <a:gd name="connsiteY41" fmla="*/ 1473921 h 1587534"/>
              <a:gd name="connsiteX42" fmla="*/ 5649068 w 9662615"/>
              <a:gd name="connsiteY42" fmla="*/ 1461676 h 1587534"/>
              <a:gd name="connsiteX43" fmla="*/ 5588902 w 9662615"/>
              <a:gd name="connsiteY43" fmla="*/ 1469647 h 1587534"/>
              <a:gd name="connsiteX44" fmla="*/ 5498090 w 9662615"/>
              <a:gd name="connsiteY44" fmla="*/ 1483173 h 1587534"/>
              <a:gd name="connsiteX45" fmla="*/ 5444641 w 9662615"/>
              <a:gd name="connsiteY45" fmla="*/ 1487602 h 1587534"/>
              <a:gd name="connsiteX46" fmla="*/ 5299812 w 9662615"/>
              <a:gd name="connsiteY46" fmla="*/ 1503362 h 1587534"/>
              <a:gd name="connsiteX47" fmla="*/ 5213947 w 9662615"/>
              <a:gd name="connsiteY47" fmla="*/ 1516637 h 1587534"/>
              <a:gd name="connsiteX48" fmla="*/ 5090342 w 9662615"/>
              <a:gd name="connsiteY48" fmla="*/ 1546680 h 1587534"/>
              <a:gd name="connsiteX49" fmla="*/ 5082104 w 9662615"/>
              <a:gd name="connsiteY49" fmla="*/ 1547781 h 1587534"/>
              <a:gd name="connsiteX50" fmla="*/ 5059484 w 9662615"/>
              <a:gd name="connsiteY50" fmla="*/ 1546802 h 1587534"/>
              <a:gd name="connsiteX51" fmla="*/ 5050958 w 9662615"/>
              <a:gd name="connsiteY51" fmla="*/ 1545776 h 1587534"/>
              <a:gd name="connsiteX52" fmla="*/ 5038524 w 9662615"/>
              <a:gd name="connsiteY52" fmla="*/ 1545675 h 1587534"/>
              <a:gd name="connsiteX53" fmla="*/ 5038223 w 9662615"/>
              <a:gd name="connsiteY53" fmla="*/ 1545881 h 1587534"/>
              <a:gd name="connsiteX54" fmla="*/ 5026564 w 9662615"/>
              <a:gd name="connsiteY54" fmla="*/ 1545376 h 1587534"/>
              <a:gd name="connsiteX55" fmla="*/ 4969433 w 9662615"/>
              <a:gd name="connsiteY55" fmla="*/ 1540263 h 1587534"/>
              <a:gd name="connsiteX56" fmla="*/ 4921303 w 9662615"/>
              <a:gd name="connsiteY56" fmla="*/ 1575379 h 1587534"/>
              <a:gd name="connsiteX57" fmla="*/ 4863775 w 9662615"/>
              <a:gd name="connsiteY57" fmla="*/ 1562633 h 1587534"/>
              <a:gd name="connsiteX58" fmla="*/ 4847242 w 9662615"/>
              <a:gd name="connsiteY58" fmla="*/ 1565435 h 1587534"/>
              <a:gd name="connsiteX59" fmla="*/ 4830335 w 9662615"/>
              <a:gd name="connsiteY59" fmla="*/ 1587534 h 1587534"/>
              <a:gd name="connsiteX60" fmla="*/ 4791466 w 9662615"/>
              <a:gd name="connsiteY60" fmla="*/ 1561324 h 1587534"/>
              <a:gd name="connsiteX61" fmla="*/ 4784247 w 9662615"/>
              <a:gd name="connsiteY61" fmla="*/ 1562342 h 1587534"/>
              <a:gd name="connsiteX62" fmla="*/ 4748477 w 9662615"/>
              <a:gd name="connsiteY62" fmla="*/ 1556925 h 1587534"/>
              <a:gd name="connsiteX63" fmla="*/ 4730033 w 9662615"/>
              <a:gd name="connsiteY63" fmla="*/ 1555274 h 1587534"/>
              <a:gd name="connsiteX64" fmla="*/ 4724747 w 9662615"/>
              <a:gd name="connsiteY64" fmla="*/ 1552439 h 1587534"/>
              <a:gd name="connsiteX65" fmla="*/ 4697562 w 9662615"/>
              <a:gd name="connsiteY65" fmla="*/ 1551206 h 1587534"/>
              <a:gd name="connsiteX66" fmla="*/ 4662664 w 9662615"/>
              <a:gd name="connsiteY66" fmla="*/ 1573162 h 1587534"/>
              <a:gd name="connsiteX67" fmla="*/ 4603028 w 9662615"/>
              <a:gd name="connsiteY67" fmla="*/ 1568821 h 1587534"/>
              <a:gd name="connsiteX68" fmla="*/ 4541612 w 9662615"/>
              <a:gd name="connsiteY68" fmla="*/ 1545262 h 1587534"/>
              <a:gd name="connsiteX69" fmla="*/ 4422155 w 9662615"/>
              <a:gd name="connsiteY69" fmla="*/ 1542059 h 1587534"/>
              <a:gd name="connsiteX70" fmla="*/ 4221826 w 9662615"/>
              <a:gd name="connsiteY70" fmla="*/ 1508923 h 1587534"/>
              <a:gd name="connsiteX71" fmla="*/ 4096601 w 9662615"/>
              <a:gd name="connsiteY71" fmla="*/ 1521563 h 1587534"/>
              <a:gd name="connsiteX72" fmla="*/ 3970635 w 9662615"/>
              <a:gd name="connsiteY72" fmla="*/ 1544815 h 1587534"/>
              <a:gd name="connsiteX73" fmla="*/ 3833906 w 9662615"/>
              <a:gd name="connsiteY73" fmla="*/ 1516637 h 1587534"/>
              <a:gd name="connsiteX74" fmla="*/ 3696258 w 9662615"/>
              <a:gd name="connsiteY74" fmla="*/ 1537563 h 1587534"/>
              <a:gd name="connsiteX75" fmla="*/ 3594070 w 9662615"/>
              <a:gd name="connsiteY75" fmla="*/ 1509422 h 1587534"/>
              <a:gd name="connsiteX76" fmla="*/ 3565233 w 9662615"/>
              <a:gd name="connsiteY76" fmla="*/ 1515122 h 1587534"/>
              <a:gd name="connsiteX77" fmla="*/ 3560267 w 9662615"/>
              <a:gd name="connsiteY77" fmla="*/ 1516288 h 1587534"/>
              <a:gd name="connsiteX78" fmla="*/ 3540258 w 9662615"/>
              <a:gd name="connsiteY78" fmla="*/ 1516976 h 1587534"/>
              <a:gd name="connsiteX79" fmla="*/ 3534780 w 9662615"/>
              <a:gd name="connsiteY79" fmla="*/ 1522141 h 1587534"/>
              <a:gd name="connsiteX80" fmla="*/ 3504783 w 9662615"/>
              <a:gd name="connsiteY80" fmla="*/ 1526739 h 1587534"/>
              <a:gd name="connsiteX81" fmla="*/ 3430805 w 9662615"/>
              <a:gd name="connsiteY81" fmla="*/ 1542521 h 1587534"/>
              <a:gd name="connsiteX82" fmla="*/ 3292707 w 9662615"/>
              <a:gd name="connsiteY82" fmla="*/ 1520490 h 1587534"/>
              <a:gd name="connsiteX83" fmla="*/ 3187872 w 9662615"/>
              <a:gd name="connsiteY83" fmla="*/ 1519991 h 1587534"/>
              <a:gd name="connsiteX84" fmla="*/ 3148026 w 9662615"/>
              <a:gd name="connsiteY84" fmla="*/ 1524777 h 1587534"/>
              <a:gd name="connsiteX85" fmla="*/ 3092394 w 9662615"/>
              <a:gd name="connsiteY85" fmla="*/ 1528115 h 1587534"/>
              <a:gd name="connsiteX86" fmla="*/ 2994200 w 9662615"/>
              <a:gd name="connsiteY86" fmla="*/ 1537857 h 1587534"/>
              <a:gd name="connsiteX87" fmla="*/ 2862301 w 9662615"/>
              <a:gd name="connsiteY87" fmla="*/ 1544250 h 1587534"/>
              <a:gd name="connsiteX88" fmla="*/ 2766335 w 9662615"/>
              <a:gd name="connsiteY88" fmla="*/ 1527662 h 1587534"/>
              <a:gd name="connsiteX89" fmla="*/ 2757836 w 9662615"/>
              <a:gd name="connsiteY89" fmla="*/ 1531371 h 1587534"/>
              <a:gd name="connsiteX90" fmla="*/ 2691555 w 9662615"/>
              <a:gd name="connsiteY90" fmla="*/ 1530283 h 1587534"/>
              <a:gd name="connsiteX91" fmla="*/ 2491676 w 9662615"/>
              <a:gd name="connsiteY91" fmla="*/ 1500859 h 1587534"/>
              <a:gd name="connsiteX92" fmla="*/ 2378036 w 9662615"/>
              <a:gd name="connsiteY92" fmla="*/ 1520645 h 1587534"/>
              <a:gd name="connsiteX93" fmla="*/ 2284269 w 9662615"/>
              <a:gd name="connsiteY93" fmla="*/ 1503068 h 1587534"/>
              <a:gd name="connsiteX94" fmla="*/ 2207104 w 9662615"/>
              <a:gd name="connsiteY94" fmla="*/ 1508888 h 1587534"/>
              <a:gd name="connsiteX95" fmla="*/ 2149226 w 9662615"/>
              <a:gd name="connsiteY95" fmla="*/ 1523409 h 1587534"/>
              <a:gd name="connsiteX96" fmla="*/ 2084783 w 9662615"/>
              <a:gd name="connsiteY96" fmla="*/ 1524245 h 1587534"/>
              <a:gd name="connsiteX97" fmla="*/ 2070075 w 9662615"/>
              <a:gd name="connsiteY97" fmla="*/ 1511285 h 1587534"/>
              <a:gd name="connsiteX98" fmla="*/ 2001057 w 9662615"/>
              <a:gd name="connsiteY98" fmla="*/ 1516449 h 1587534"/>
              <a:gd name="connsiteX99" fmla="*/ 1896330 w 9662615"/>
              <a:gd name="connsiteY99" fmla="*/ 1525725 h 1587534"/>
              <a:gd name="connsiteX100" fmla="*/ 1835994 w 9662615"/>
              <a:gd name="connsiteY100" fmla="*/ 1527678 h 1587534"/>
              <a:gd name="connsiteX101" fmla="*/ 1671119 w 9662615"/>
              <a:gd name="connsiteY101" fmla="*/ 1536701 h 1587534"/>
              <a:gd name="connsiteX102" fmla="*/ 1601337 w 9662615"/>
              <a:gd name="connsiteY102" fmla="*/ 1548552 h 1587534"/>
              <a:gd name="connsiteX103" fmla="*/ 1407755 w 9662615"/>
              <a:gd name="connsiteY103" fmla="*/ 1571444 h 1587534"/>
              <a:gd name="connsiteX104" fmla="*/ 1271994 w 9662615"/>
              <a:gd name="connsiteY104" fmla="*/ 1579471 h 1587534"/>
              <a:gd name="connsiteX105" fmla="*/ 1249226 w 9662615"/>
              <a:gd name="connsiteY105" fmla="*/ 1583140 h 1587534"/>
              <a:gd name="connsiteX106" fmla="*/ 1217719 w 9662615"/>
              <a:gd name="connsiteY106" fmla="*/ 1580863 h 1587534"/>
              <a:gd name="connsiteX107" fmla="*/ 1091432 w 9662615"/>
              <a:gd name="connsiteY107" fmla="*/ 1571003 h 1587534"/>
              <a:gd name="connsiteX108" fmla="*/ 992039 w 9662615"/>
              <a:gd name="connsiteY108" fmla="*/ 1556662 h 1587534"/>
              <a:gd name="connsiteX109" fmla="*/ 868264 w 9662615"/>
              <a:gd name="connsiteY109" fmla="*/ 1566392 h 1587534"/>
              <a:gd name="connsiteX110" fmla="*/ 792765 w 9662615"/>
              <a:gd name="connsiteY110" fmla="*/ 1563102 h 1587534"/>
              <a:gd name="connsiteX111" fmla="*/ 669055 w 9662615"/>
              <a:gd name="connsiteY111" fmla="*/ 1543638 h 1587534"/>
              <a:gd name="connsiteX112" fmla="*/ 506152 w 9662615"/>
              <a:gd name="connsiteY112" fmla="*/ 1549124 h 1587534"/>
              <a:gd name="connsiteX113" fmla="*/ 472797 w 9662615"/>
              <a:gd name="connsiteY113" fmla="*/ 1568904 h 1587534"/>
              <a:gd name="connsiteX114" fmla="*/ 427864 w 9662615"/>
              <a:gd name="connsiteY114" fmla="*/ 1580848 h 1587534"/>
              <a:gd name="connsiteX115" fmla="*/ 408381 w 9662615"/>
              <a:gd name="connsiteY115" fmla="*/ 1552940 h 1587534"/>
              <a:gd name="connsiteX116" fmla="*/ 267163 w 9662615"/>
              <a:gd name="connsiteY116" fmla="*/ 1531913 h 1587534"/>
              <a:gd name="connsiteX117" fmla="*/ 196644 w 9662615"/>
              <a:gd name="connsiteY117" fmla="*/ 1524565 h 1587534"/>
              <a:gd name="connsiteX118" fmla="*/ 86819 w 9662615"/>
              <a:gd name="connsiteY118" fmla="*/ 1519517 h 1587534"/>
              <a:gd name="connsiteX119" fmla="*/ 53369 w 9662615"/>
              <a:gd name="connsiteY119" fmla="*/ 1516853 h 1587534"/>
              <a:gd name="connsiteX120" fmla="*/ 2359 w 9662615"/>
              <a:gd name="connsiteY120" fmla="*/ 1515247 h 1587534"/>
              <a:gd name="connsiteX121" fmla="*/ 0 w 9662615"/>
              <a:gd name="connsiteY121" fmla="*/ 1514932 h 1587534"/>
              <a:gd name="connsiteX122" fmla="*/ 0 w 9662615"/>
              <a:gd name="connsiteY122" fmla="*/ 0 h 1587534"/>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082104 w 9662615"/>
              <a:gd name="connsiteY49" fmla="*/ 1547781 h 1598136"/>
              <a:gd name="connsiteX50" fmla="*/ 5059484 w 9662615"/>
              <a:gd name="connsiteY50" fmla="*/ 1546802 h 1598136"/>
              <a:gd name="connsiteX51" fmla="*/ 5050958 w 9662615"/>
              <a:gd name="connsiteY51" fmla="*/ 1545776 h 1598136"/>
              <a:gd name="connsiteX52" fmla="*/ 5038524 w 9662615"/>
              <a:gd name="connsiteY52" fmla="*/ 1545675 h 1598136"/>
              <a:gd name="connsiteX53" fmla="*/ 5038223 w 9662615"/>
              <a:gd name="connsiteY53" fmla="*/ 1545881 h 1598136"/>
              <a:gd name="connsiteX54" fmla="*/ 5026564 w 9662615"/>
              <a:gd name="connsiteY54" fmla="*/ 1545376 h 1598136"/>
              <a:gd name="connsiteX55" fmla="*/ 4969433 w 9662615"/>
              <a:gd name="connsiteY55" fmla="*/ 1540263 h 1598136"/>
              <a:gd name="connsiteX56" fmla="*/ 4921303 w 9662615"/>
              <a:gd name="connsiteY56" fmla="*/ 1575379 h 1598136"/>
              <a:gd name="connsiteX57" fmla="*/ 4863775 w 9662615"/>
              <a:gd name="connsiteY57" fmla="*/ 1562633 h 1598136"/>
              <a:gd name="connsiteX58" fmla="*/ 4847242 w 9662615"/>
              <a:gd name="connsiteY58" fmla="*/ 1565435 h 1598136"/>
              <a:gd name="connsiteX59" fmla="*/ 4856839 w 9662615"/>
              <a:gd name="connsiteY59" fmla="*/ 1598136 h 1598136"/>
              <a:gd name="connsiteX60" fmla="*/ 4791466 w 9662615"/>
              <a:gd name="connsiteY60" fmla="*/ 1561324 h 1598136"/>
              <a:gd name="connsiteX61" fmla="*/ 4784247 w 9662615"/>
              <a:gd name="connsiteY61" fmla="*/ 1562342 h 1598136"/>
              <a:gd name="connsiteX62" fmla="*/ 4748477 w 9662615"/>
              <a:gd name="connsiteY62" fmla="*/ 1556925 h 1598136"/>
              <a:gd name="connsiteX63" fmla="*/ 4730033 w 9662615"/>
              <a:gd name="connsiteY63" fmla="*/ 1555274 h 1598136"/>
              <a:gd name="connsiteX64" fmla="*/ 4724747 w 9662615"/>
              <a:gd name="connsiteY64" fmla="*/ 1552439 h 1598136"/>
              <a:gd name="connsiteX65" fmla="*/ 4697562 w 9662615"/>
              <a:gd name="connsiteY65" fmla="*/ 1551206 h 1598136"/>
              <a:gd name="connsiteX66" fmla="*/ 4662664 w 9662615"/>
              <a:gd name="connsiteY66" fmla="*/ 1573162 h 1598136"/>
              <a:gd name="connsiteX67" fmla="*/ 4603028 w 9662615"/>
              <a:gd name="connsiteY67" fmla="*/ 1568821 h 1598136"/>
              <a:gd name="connsiteX68" fmla="*/ 4541612 w 9662615"/>
              <a:gd name="connsiteY68" fmla="*/ 1545262 h 1598136"/>
              <a:gd name="connsiteX69" fmla="*/ 4422155 w 9662615"/>
              <a:gd name="connsiteY69" fmla="*/ 1542059 h 1598136"/>
              <a:gd name="connsiteX70" fmla="*/ 4221826 w 9662615"/>
              <a:gd name="connsiteY70" fmla="*/ 1508923 h 1598136"/>
              <a:gd name="connsiteX71" fmla="*/ 4096601 w 9662615"/>
              <a:gd name="connsiteY71" fmla="*/ 1521563 h 1598136"/>
              <a:gd name="connsiteX72" fmla="*/ 3970635 w 9662615"/>
              <a:gd name="connsiteY72" fmla="*/ 1544815 h 1598136"/>
              <a:gd name="connsiteX73" fmla="*/ 3833906 w 9662615"/>
              <a:gd name="connsiteY73" fmla="*/ 1516637 h 1598136"/>
              <a:gd name="connsiteX74" fmla="*/ 3696258 w 9662615"/>
              <a:gd name="connsiteY74" fmla="*/ 1537563 h 1598136"/>
              <a:gd name="connsiteX75" fmla="*/ 3594070 w 9662615"/>
              <a:gd name="connsiteY75" fmla="*/ 1509422 h 1598136"/>
              <a:gd name="connsiteX76" fmla="*/ 3565233 w 9662615"/>
              <a:gd name="connsiteY76" fmla="*/ 1515122 h 1598136"/>
              <a:gd name="connsiteX77" fmla="*/ 3560267 w 9662615"/>
              <a:gd name="connsiteY77" fmla="*/ 1516288 h 1598136"/>
              <a:gd name="connsiteX78" fmla="*/ 3540258 w 9662615"/>
              <a:gd name="connsiteY78" fmla="*/ 1516976 h 1598136"/>
              <a:gd name="connsiteX79" fmla="*/ 3534780 w 9662615"/>
              <a:gd name="connsiteY79" fmla="*/ 1522141 h 1598136"/>
              <a:gd name="connsiteX80" fmla="*/ 3504783 w 9662615"/>
              <a:gd name="connsiteY80" fmla="*/ 1526739 h 1598136"/>
              <a:gd name="connsiteX81" fmla="*/ 3430805 w 9662615"/>
              <a:gd name="connsiteY81" fmla="*/ 1542521 h 1598136"/>
              <a:gd name="connsiteX82" fmla="*/ 3292707 w 9662615"/>
              <a:gd name="connsiteY82" fmla="*/ 1520490 h 1598136"/>
              <a:gd name="connsiteX83" fmla="*/ 3187872 w 9662615"/>
              <a:gd name="connsiteY83" fmla="*/ 1519991 h 1598136"/>
              <a:gd name="connsiteX84" fmla="*/ 3148026 w 9662615"/>
              <a:gd name="connsiteY84" fmla="*/ 1524777 h 1598136"/>
              <a:gd name="connsiteX85" fmla="*/ 3092394 w 9662615"/>
              <a:gd name="connsiteY85" fmla="*/ 1528115 h 1598136"/>
              <a:gd name="connsiteX86" fmla="*/ 2994200 w 9662615"/>
              <a:gd name="connsiteY86" fmla="*/ 1537857 h 1598136"/>
              <a:gd name="connsiteX87" fmla="*/ 2862301 w 9662615"/>
              <a:gd name="connsiteY87" fmla="*/ 1544250 h 1598136"/>
              <a:gd name="connsiteX88" fmla="*/ 2766335 w 9662615"/>
              <a:gd name="connsiteY88" fmla="*/ 1527662 h 1598136"/>
              <a:gd name="connsiteX89" fmla="*/ 2757836 w 9662615"/>
              <a:gd name="connsiteY89" fmla="*/ 1531371 h 1598136"/>
              <a:gd name="connsiteX90" fmla="*/ 2691555 w 9662615"/>
              <a:gd name="connsiteY90" fmla="*/ 1530283 h 1598136"/>
              <a:gd name="connsiteX91" fmla="*/ 2491676 w 9662615"/>
              <a:gd name="connsiteY91" fmla="*/ 1500859 h 1598136"/>
              <a:gd name="connsiteX92" fmla="*/ 2378036 w 9662615"/>
              <a:gd name="connsiteY92" fmla="*/ 1520645 h 1598136"/>
              <a:gd name="connsiteX93" fmla="*/ 2284269 w 9662615"/>
              <a:gd name="connsiteY93" fmla="*/ 1503068 h 1598136"/>
              <a:gd name="connsiteX94" fmla="*/ 2207104 w 9662615"/>
              <a:gd name="connsiteY94" fmla="*/ 1508888 h 1598136"/>
              <a:gd name="connsiteX95" fmla="*/ 2149226 w 9662615"/>
              <a:gd name="connsiteY95" fmla="*/ 1523409 h 1598136"/>
              <a:gd name="connsiteX96" fmla="*/ 2084783 w 9662615"/>
              <a:gd name="connsiteY96" fmla="*/ 1524245 h 1598136"/>
              <a:gd name="connsiteX97" fmla="*/ 2070075 w 9662615"/>
              <a:gd name="connsiteY97" fmla="*/ 1511285 h 1598136"/>
              <a:gd name="connsiteX98" fmla="*/ 2001057 w 9662615"/>
              <a:gd name="connsiteY98" fmla="*/ 1516449 h 1598136"/>
              <a:gd name="connsiteX99" fmla="*/ 1896330 w 9662615"/>
              <a:gd name="connsiteY99" fmla="*/ 1525725 h 1598136"/>
              <a:gd name="connsiteX100" fmla="*/ 1835994 w 9662615"/>
              <a:gd name="connsiteY100" fmla="*/ 1527678 h 1598136"/>
              <a:gd name="connsiteX101" fmla="*/ 1671119 w 9662615"/>
              <a:gd name="connsiteY101" fmla="*/ 1536701 h 1598136"/>
              <a:gd name="connsiteX102" fmla="*/ 1601337 w 9662615"/>
              <a:gd name="connsiteY102" fmla="*/ 1548552 h 1598136"/>
              <a:gd name="connsiteX103" fmla="*/ 1407755 w 9662615"/>
              <a:gd name="connsiteY103" fmla="*/ 1571444 h 1598136"/>
              <a:gd name="connsiteX104" fmla="*/ 1271994 w 9662615"/>
              <a:gd name="connsiteY104" fmla="*/ 1579471 h 1598136"/>
              <a:gd name="connsiteX105" fmla="*/ 1249226 w 9662615"/>
              <a:gd name="connsiteY105" fmla="*/ 1583140 h 1598136"/>
              <a:gd name="connsiteX106" fmla="*/ 1217719 w 9662615"/>
              <a:gd name="connsiteY106" fmla="*/ 1580863 h 1598136"/>
              <a:gd name="connsiteX107" fmla="*/ 1091432 w 9662615"/>
              <a:gd name="connsiteY107" fmla="*/ 1571003 h 1598136"/>
              <a:gd name="connsiteX108" fmla="*/ 992039 w 9662615"/>
              <a:gd name="connsiteY108" fmla="*/ 1556662 h 1598136"/>
              <a:gd name="connsiteX109" fmla="*/ 868264 w 9662615"/>
              <a:gd name="connsiteY109" fmla="*/ 1566392 h 1598136"/>
              <a:gd name="connsiteX110" fmla="*/ 792765 w 9662615"/>
              <a:gd name="connsiteY110" fmla="*/ 1563102 h 1598136"/>
              <a:gd name="connsiteX111" fmla="*/ 669055 w 9662615"/>
              <a:gd name="connsiteY111" fmla="*/ 1543638 h 1598136"/>
              <a:gd name="connsiteX112" fmla="*/ 506152 w 9662615"/>
              <a:gd name="connsiteY112" fmla="*/ 1549124 h 1598136"/>
              <a:gd name="connsiteX113" fmla="*/ 472797 w 9662615"/>
              <a:gd name="connsiteY113" fmla="*/ 1568904 h 1598136"/>
              <a:gd name="connsiteX114" fmla="*/ 427864 w 9662615"/>
              <a:gd name="connsiteY114" fmla="*/ 1580848 h 1598136"/>
              <a:gd name="connsiteX115" fmla="*/ 408381 w 9662615"/>
              <a:gd name="connsiteY115" fmla="*/ 1552940 h 1598136"/>
              <a:gd name="connsiteX116" fmla="*/ 267163 w 9662615"/>
              <a:gd name="connsiteY116" fmla="*/ 1531913 h 1598136"/>
              <a:gd name="connsiteX117" fmla="*/ 196644 w 9662615"/>
              <a:gd name="connsiteY117" fmla="*/ 1524565 h 1598136"/>
              <a:gd name="connsiteX118" fmla="*/ 86819 w 9662615"/>
              <a:gd name="connsiteY118" fmla="*/ 1519517 h 1598136"/>
              <a:gd name="connsiteX119" fmla="*/ 53369 w 9662615"/>
              <a:gd name="connsiteY119" fmla="*/ 1516853 h 1598136"/>
              <a:gd name="connsiteX120" fmla="*/ 2359 w 9662615"/>
              <a:gd name="connsiteY120" fmla="*/ 1515247 h 1598136"/>
              <a:gd name="connsiteX121" fmla="*/ 0 w 9662615"/>
              <a:gd name="connsiteY121" fmla="*/ 1514932 h 1598136"/>
              <a:gd name="connsiteX122" fmla="*/ 0 w 9662615"/>
              <a:gd name="connsiteY122"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50958 w 9662615"/>
              <a:gd name="connsiteY51" fmla="*/ 1545776 h 1598136"/>
              <a:gd name="connsiteX52" fmla="*/ 5038524 w 9662615"/>
              <a:gd name="connsiteY52" fmla="*/ 1545675 h 1598136"/>
              <a:gd name="connsiteX53" fmla="*/ 5038223 w 9662615"/>
              <a:gd name="connsiteY53" fmla="*/ 1545881 h 1598136"/>
              <a:gd name="connsiteX54" fmla="*/ 5026564 w 9662615"/>
              <a:gd name="connsiteY54" fmla="*/ 1545376 h 1598136"/>
              <a:gd name="connsiteX55" fmla="*/ 4969433 w 9662615"/>
              <a:gd name="connsiteY55" fmla="*/ 1540263 h 1598136"/>
              <a:gd name="connsiteX56" fmla="*/ 4921303 w 9662615"/>
              <a:gd name="connsiteY56" fmla="*/ 1575379 h 1598136"/>
              <a:gd name="connsiteX57" fmla="*/ 4863775 w 9662615"/>
              <a:gd name="connsiteY57" fmla="*/ 1562633 h 1598136"/>
              <a:gd name="connsiteX58" fmla="*/ 4847242 w 9662615"/>
              <a:gd name="connsiteY58" fmla="*/ 1565435 h 1598136"/>
              <a:gd name="connsiteX59" fmla="*/ 4856839 w 9662615"/>
              <a:gd name="connsiteY59" fmla="*/ 1598136 h 1598136"/>
              <a:gd name="connsiteX60" fmla="*/ 4791466 w 9662615"/>
              <a:gd name="connsiteY60" fmla="*/ 1561324 h 1598136"/>
              <a:gd name="connsiteX61" fmla="*/ 4784247 w 9662615"/>
              <a:gd name="connsiteY61" fmla="*/ 1562342 h 1598136"/>
              <a:gd name="connsiteX62" fmla="*/ 4748477 w 9662615"/>
              <a:gd name="connsiteY62" fmla="*/ 1556925 h 1598136"/>
              <a:gd name="connsiteX63" fmla="*/ 4730033 w 9662615"/>
              <a:gd name="connsiteY63" fmla="*/ 1555274 h 1598136"/>
              <a:gd name="connsiteX64" fmla="*/ 4724747 w 9662615"/>
              <a:gd name="connsiteY64" fmla="*/ 1552439 h 1598136"/>
              <a:gd name="connsiteX65" fmla="*/ 4697562 w 9662615"/>
              <a:gd name="connsiteY65" fmla="*/ 1551206 h 1598136"/>
              <a:gd name="connsiteX66" fmla="*/ 4662664 w 9662615"/>
              <a:gd name="connsiteY66" fmla="*/ 1573162 h 1598136"/>
              <a:gd name="connsiteX67" fmla="*/ 4603028 w 9662615"/>
              <a:gd name="connsiteY67" fmla="*/ 1568821 h 1598136"/>
              <a:gd name="connsiteX68" fmla="*/ 4541612 w 9662615"/>
              <a:gd name="connsiteY68" fmla="*/ 1545262 h 1598136"/>
              <a:gd name="connsiteX69" fmla="*/ 4422155 w 9662615"/>
              <a:gd name="connsiteY69" fmla="*/ 1542059 h 1598136"/>
              <a:gd name="connsiteX70" fmla="*/ 4221826 w 9662615"/>
              <a:gd name="connsiteY70" fmla="*/ 1508923 h 1598136"/>
              <a:gd name="connsiteX71" fmla="*/ 4096601 w 9662615"/>
              <a:gd name="connsiteY71" fmla="*/ 1521563 h 1598136"/>
              <a:gd name="connsiteX72" fmla="*/ 3970635 w 9662615"/>
              <a:gd name="connsiteY72" fmla="*/ 1544815 h 1598136"/>
              <a:gd name="connsiteX73" fmla="*/ 3833906 w 9662615"/>
              <a:gd name="connsiteY73" fmla="*/ 1516637 h 1598136"/>
              <a:gd name="connsiteX74" fmla="*/ 3696258 w 9662615"/>
              <a:gd name="connsiteY74" fmla="*/ 1537563 h 1598136"/>
              <a:gd name="connsiteX75" fmla="*/ 3594070 w 9662615"/>
              <a:gd name="connsiteY75" fmla="*/ 1509422 h 1598136"/>
              <a:gd name="connsiteX76" fmla="*/ 3565233 w 9662615"/>
              <a:gd name="connsiteY76" fmla="*/ 1515122 h 1598136"/>
              <a:gd name="connsiteX77" fmla="*/ 3560267 w 9662615"/>
              <a:gd name="connsiteY77" fmla="*/ 1516288 h 1598136"/>
              <a:gd name="connsiteX78" fmla="*/ 3540258 w 9662615"/>
              <a:gd name="connsiteY78" fmla="*/ 1516976 h 1598136"/>
              <a:gd name="connsiteX79" fmla="*/ 3534780 w 9662615"/>
              <a:gd name="connsiteY79" fmla="*/ 1522141 h 1598136"/>
              <a:gd name="connsiteX80" fmla="*/ 3504783 w 9662615"/>
              <a:gd name="connsiteY80" fmla="*/ 1526739 h 1598136"/>
              <a:gd name="connsiteX81" fmla="*/ 3430805 w 9662615"/>
              <a:gd name="connsiteY81" fmla="*/ 1542521 h 1598136"/>
              <a:gd name="connsiteX82" fmla="*/ 3292707 w 9662615"/>
              <a:gd name="connsiteY82" fmla="*/ 1520490 h 1598136"/>
              <a:gd name="connsiteX83" fmla="*/ 3187872 w 9662615"/>
              <a:gd name="connsiteY83" fmla="*/ 1519991 h 1598136"/>
              <a:gd name="connsiteX84" fmla="*/ 3148026 w 9662615"/>
              <a:gd name="connsiteY84" fmla="*/ 1524777 h 1598136"/>
              <a:gd name="connsiteX85" fmla="*/ 3092394 w 9662615"/>
              <a:gd name="connsiteY85" fmla="*/ 1528115 h 1598136"/>
              <a:gd name="connsiteX86" fmla="*/ 2994200 w 9662615"/>
              <a:gd name="connsiteY86" fmla="*/ 1537857 h 1598136"/>
              <a:gd name="connsiteX87" fmla="*/ 2862301 w 9662615"/>
              <a:gd name="connsiteY87" fmla="*/ 1544250 h 1598136"/>
              <a:gd name="connsiteX88" fmla="*/ 2766335 w 9662615"/>
              <a:gd name="connsiteY88" fmla="*/ 1527662 h 1598136"/>
              <a:gd name="connsiteX89" fmla="*/ 2757836 w 9662615"/>
              <a:gd name="connsiteY89" fmla="*/ 1531371 h 1598136"/>
              <a:gd name="connsiteX90" fmla="*/ 2691555 w 9662615"/>
              <a:gd name="connsiteY90" fmla="*/ 1530283 h 1598136"/>
              <a:gd name="connsiteX91" fmla="*/ 2491676 w 9662615"/>
              <a:gd name="connsiteY91" fmla="*/ 1500859 h 1598136"/>
              <a:gd name="connsiteX92" fmla="*/ 2378036 w 9662615"/>
              <a:gd name="connsiteY92" fmla="*/ 1520645 h 1598136"/>
              <a:gd name="connsiteX93" fmla="*/ 2284269 w 9662615"/>
              <a:gd name="connsiteY93" fmla="*/ 1503068 h 1598136"/>
              <a:gd name="connsiteX94" fmla="*/ 2207104 w 9662615"/>
              <a:gd name="connsiteY94" fmla="*/ 1508888 h 1598136"/>
              <a:gd name="connsiteX95" fmla="*/ 2149226 w 9662615"/>
              <a:gd name="connsiteY95" fmla="*/ 1523409 h 1598136"/>
              <a:gd name="connsiteX96" fmla="*/ 2084783 w 9662615"/>
              <a:gd name="connsiteY96" fmla="*/ 1524245 h 1598136"/>
              <a:gd name="connsiteX97" fmla="*/ 2070075 w 9662615"/>
              <a:gd name="connsiteY97" fmla="*/ 1511285 h 1598136"/>
              <a:gd name="connsiteX98" fmla="*/ 2001057 w 9662615"/>
              <a:gd name="connsiteY98" fmla="*/ 1516449 h 1598136"/>
              <a:gd name="connsiteX99" fmla="*/ 1896330 w 9662615"/>
              <a:gd name="connsiteY99" fmla="*/ 1525725 h 1598136"/>
              <a:gd name="connsiteX100" fmla="*/ 1835994 w 9662615"/>
              <a:gd name="connsiteY100" fmla="*/ 1527678 h 1598136"/>
              <a:gd name="connsiteX101" fmla="*/ 1671119 w 9662615"/>
              <a:gd name="connsiteY101" fmla="*/ 1536701 h 1598136"/>
              <a:gd name="connsiteX102" fmla="*/ 1601337 w 9662615"/>
              <a:gd name="connsiteY102" fmla="*/ 1548552 h 1598136"/>
              <a:gd name="connsiteX103" fmla="*/ 1407755 w 9662615"/>
              <a:gd name="connsiteY103" fmla="*/ 1571444 h 1598136"/>
              <a:gd name="connsiteX104" fmla="*/ 1271994 w 9662615"/>
              <a:gd name="connsiteY104" fmla="*/ 1579471 h 1598136"/>
              <a:gd name="connsiteX105" fmla="*/ 1249226 w 9662615"/>
              <a:gd name="connsiteY105" fmla="*/ 1583140 h 1598136"/>
              <a:gd name="connsiteX106" fmla="*/ 1217719 w 9662615"/>
              <a:gd name="connsiteY106" fmla="*/ 1580863 h 1598136"/>
              <a:gd name="connsiteX107" fmla="*/ 1091432 w 9662615"/>
              <a:gd name="connsiteY107" fmla="*/ 1571003 h 1598136"/>
              <a:gd name="connsiteX108" fmla="*/ 992039 w 9662615"/>
              <a:gd name="connsiteY108" fmla="*/ 1556662 h 1598136"/>
              <a:gd name="connsiteX109" fmla="*/ 868264 w 9662615"/>
              <a:gd name="connsiteY109" fmla="*/ 1566392 h 1598136"/>
              <a:gd name="connsiteX110" fmla="*/ 792765 w 9662615"/>
              <a:gd name="connsiteY110" fmla="*/ 1563102 h 1598136"/>
              <a:gd name="connsiteX111" fmla="*/ 669055 w 9662615"/>
              <a:gd name="connsiteY111" fmla="*/ 1543638 h 1598136"/>
              <a:gd name="connsiteX112" fmla="*/ 506152 w 9662615"/>
              <a:gd name="connsiteY112" fmla="*/ 1549124 h 1598136"/>
              <a:gd name="connsiteX113" fmla="*/ 472797 w 9662615"/>
              <a:gd name="connsiteY113" fmla="*/ 1568904 h 1598136"/>
              <a:gd name="connsiteX114" fmla="*/ 427864 w 9662615"/>
              <a:gd name="connsiteY114" fmla="*/ 1580848 h 1598136"/>
              <a:gd name="connsiteX115" fmla="*/ 408381 w 9662615"/>
              <a:gd name="connsiteY115" fmla="*/ 1552940 h 1598136"/>
              <a:gd name="connsiteX116" fmla="*/ 267163 w 9662615"/>
              <a:gd name="connsiteY116" fmla="*/ 1531913 h 1598136"/>
              <a:gd name="connsiteX117" fmla="*/ 196644 w 9662615"/>
              <a:gd name="connsiteY117" fmla="*/ 1524565 h 1598136"/>
              <a:gd name="connsiteX118" fmla="*/ 86819 w 9662615"/>
              <a:gd name="connsiteY118" fmla="*/ 1519517 h 1598136"/>
              <a:gd name="connsiteX119" fmla="*/ 53369 w 9662615"/>
              <a:gd name="connsiteY119" fmla="*/ 1516853 h 1598136"/>
              <a:gd name="connsiteX120" fmla="*/ 2359 w 9662615"/>
              <a:gd name="connsiteY120" fmla="*/ 1515247 h 1598136"/>
              <a:gd name="connsiteX121" fmla="*/ 0 w 9662615"/>
              <a:gd name="connsiteY121" fmla="*/ 1514932 h 1598136"/>
              <a:gd name="connsiteX122" fmla="*/ 0 w 9662615"/>
              <a:gd name="connsiteY122"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50958 w 9662615"/>
              <a:gd name="connsiteY51" fmla="*/ 1545776 h 1598136"/>
              <a:gd name="connsiteX52" fmla="*/ 5038524 w 9662615"/>
              <a:gd name="connsiteY52" fmla="*/ 1545675 h 1598136"/>
              <a:gd name="connsiteX53" fmla="*/ 5026564 w 9662615"/>
              <a:gd name="connsiteY53" fmla="*/ 1545376 h 1598136"/>
              <a:gd name="connsiteX54" fmla="*/ 4969433 w 9662615"/>
              <a:gd name="connsiteY54" fmla="*/ 1540263 h 1598136"/>
              <a:gd name="connsiteX55" fmla="*/ 4921303 w 9662615"/>
              <a:gd name="connsiteY55" fmla="*/ 1575379 h 1598136"/>
              <a:gd name="connsiteX56" fmla="*/ 4863775 w 9662615"/>
              <a:gd name="connsiteY56" fmla="*/ 1562633 h 1598136"/>
              <a:gd name="connsiteX57" fmla="*/ 4847242 w 9662615"/>
              <a:gd name="connsiteY57" fmla="*/ 1565435 h 1598136"/>
              <a:gd name="connsiteX58" fmla="*/ 4856839 w 9662615"/>
              <a:gd name="connsiteY58" fmla="*/ 1598136 h 1598136"/>
              <a:gd name="connsiteX59" fmla="*/ 4791466 w 9662615"/>
              <a:gd name="connsiteY59" fmla="*/ 1561324 h 1598136"/>
              <a:gd name="connsiteX60" fmla="*/ 4784247 w 9662615"/>
              <a:gd name="connsiteY60" fmla="*/ 1562342 h 1598136"/>
              <a:gd name="connsiteX61" fmla="*/ 4748477 w 9662615"/>
              <a:gd name="connsiteY61" fmla="*/ 1556925 h 1598136"/>
              <a:gd name="connsiteX62" fmla="*/ 4730033 w 9662615"/>
              <a:gd name="connsiteY62" fmla="*/ 1555274 h 1598136"/>
              <a:gd name="connsiteX63" fmla="*/ 4724747 w 9662615"/>
              <a:gd name="connsiteY63" fmla="*/ 1552439 h 1598136"/>
              <a:gd name="connsiteX64" fmla="*/ 4697562 w 9662615"/>
              <a:gd name="connsiteY64" fmla="*/ 1551206 h 1598136"/>
              <a:gd name="connsiteX65" fmla="*/ 4662664 w 9662615"/>
              <a:gd name="connsiteY65" fmla="*/ 1573162 h 1598136"/>
              <a:gd name="connsiteX66" fmla="*/ 4603028 w 9662615"/>
              <a:gd name="connsiteY66" fmla="*/ 1568821 h 1598136"/>
              <a:gd name="connsiteX67" fmla="*/ 4541612 w 9662615"/>
              <a:gd name="connsiteY67" fmla="*/ 1545262 h 1598136"/>
              <a:gd name="connsiteX68" fmla="*/ 4422155 w 9662615"/>
              <a:gd name="connsiteY68" fmla="*/ 1542059 h 1598136"/>
              <a:gd name="connsiteX69" fmla="*/ 4221826 w 9662615"/>
              <a:gd name="connsiteY69" fmla="*/ 1508923 h 1598136"/>
              <a:gd name="connsiteX70" fmla="*/ 4096601 w 9662615"/>
              <a:gd name="connsiteY70" fmla="*/ 1521563 h 1598136"/>
              <a:gd name="connsiteX71" fmla="*/ 3970635 w 9662615"/>
              <a:gd name="connsiteY71" fmla="*/ 1544815 h 1598136"/>
              <a:gd name="connsiteX72" fmla="*/ 3833906 w 9662615"/>
              <a:gd name="connsiteY72" fmla="*/ 1516637 h 1598136"/>
              <a:gd name="connsiteX73" fmla="*/ 3696258 w 9662615"/>
              <a:gd name="connsiteY73" fmla="*/ 1537563 h 1598136"/>
              <a:gd name="connsiteX74" fmla="*/ 3594070 w 9662615"/>
              <a:gd name="connsiteY74" fmla="*/ 1509422 h 1598136"/>
              <a:gd name="connsiteX75" fmla="*/ 3565233 w 9662615"/>
              <a:gd name="connsiteY75" fmla="*/ 1515122 h 1598136"/>
              <a:gd name="connsiteX76" fmla="*/ 3560267 w 9662615"/>
              <a:gd name="connsiteY76" fmla="*/ 1516288 h 1598136"/>
              <a:gd name="connsiteX77" fmla="*/ 3540258 w 9662615"/>
              <a:gd name="connsiteY77" fmla="*/ 1516976 h 1598136"/>
              <a:gd name="connsiteX78" fmla="*/ 3534780 w 9662615"/>
              <a:gd name="connsiteY78" fmla="*/ 1522141 h 1598136"/>
              <a:gd name="connsiteX79" fmla="*/ 3504783 w 9662615"/>
              <a:gd name="connsiteY79" fmla="*/ 1526739 h 1598136"/>
              <a:gd name="connsiteX80" fmla="*/ 3430805 w 9662615"/>
              <a:gd name="connsiteY80" fmla="*/ 1542521 h 1598136"/>
              <a:gd name="connsiteX81" fmla="*/ 3292707 w 9662615"/>
              <a:gd name="connsiteY81" fmla="*/ 1520490 h 1598136"/>
              <a:gd name="connsiteX82" fmla="*/ 3187872 w 9662615"/>
              <a:gd name="connsiteY82" fmla="*/ 1519991 h 1598136"/>
              <a:gd name="connsiteX83" fmla="*/ 3148026 w 9662615"/>
              <a:gd name="connsiteY83" fmla="*/ 1524777 h 1598136"/>
              <a:gd name="connsiteX84" fmla="*/ 3092394 w 9662615"/>
              <a:gd name="connsiteY84" fmla="*/ 1528115 h 1598136"/>
              <a:gd name="connsiteX85" fmla="*/ 2994200 w 9662615"/>
              <a:gd name="connsiteY85" fmla="*/ 1537857 h 1598136"/>
              <a:gd name="connsiteX86" fmla="*/ 2862301 w 9662615"/>
              <a:gd name="connsiteY86" fmla="*/ 1544250 h 1598136"/>
              <a:gd name="connsiteX87" fmla="*/ 2766335 w 9662615"/>
              <a:gd name="connsiteY87" fmla="*/ 1527662 h 1598136"/>
              <a:gd name="connsiteX88" fmla="*/ 2757836 w 9662615"/>
              <a:gd name="connsiteY88" fmla="*/ 1531371 h 1598136"/>
              <a:gd name="connsiteX89" fmla="*/ 2691555 w 9662615"/>
              <a:gd name="connsiteY89" fmla="*/ 1530283 h 1598136"/>
              <a:gd name="connsiteX90" fmla="*/ 2491676 w 9662615"/>
              <a:gd name="connsiteY90" fmla="*/ 1500859 h 1598136"/>
              <a:gd name="connsiteX91" fmla="*/ 2378036 w 9662615"/>
              <a:gd name="connsiteY91" fmla="*/ 1520645 h 1598136"/>
              <a:gd name="connsiteX92" fmla="*/ 2284269 w 9662615"/>
              <a:gd name="connsiteY92" fmla="*/ 1503068 h 1598136"/>
              <a:gd name="connsiteX93" fmla="*/ 2207104 w 9662615"/>
              <a:gd name="connsiteY93" fmla="*/ 1508888 h 1598136"/>
              <a:gd name="connsiteX94" fmla="*/ 2149226 w 9662615"/>
              <a:gd name="connsiteY94" fmla="*/ 1523409 h 1598136"/>
              <a:gd name="connsiteX95" fmla="*/ 2084783 w 9662615"/>
              <a:gd name="connsiteY95" fmla="*/ 1524245 h 1598136"/>
              <a:gd name="connsiteX96" fmla="*/ 2070075 w 9662615"/>
              <a:gd name="connsiteY96" fmla="*/ 1511285 h 1598136"/>
              <a:gd name="connsiteX97" fmla="*/ 2001057 w 9662615"/>
              <a:gd name="connsiteY97" fmla="*/ 1516449 h 1598136"/>
              <a:gd name="connsiteX98" fmla="*/ 1896330 w 9662615"/>
              <a:gd name="connsiteY98" fmla="*/ 1525725 h 1598136"/>
              <a:gd name="connsiteX99" fmla="*/ 1835994 w 9662615"/>
              <a:gd name="connsiteY99" fmla="*/ 1527678 h 1598136"/>
              <a:gd name="connsiteX100" fmla="*/ 1671119 w 9662615"/>
              <a:gd name="connsiteY100" fmla="*/ 1536701 h 1598136"/>
              <a:gd name="connsiteX101" fmla="*/ 1601337 w 9662615"/>
              <a:gd name="connsiteY101" fmla="*/ 1548552 h 1598136"/>
              <a:gd name="connsiteX102" fmla="*/ 1407755 w 9662615"/>
              <a:gd name="connsiteY102" fmla="*/ 1571444 h 1598136"/>
              <a:gd name="connsiteX103" fmla="*/ 1271994 w 9662615"/>
              <a:gd name="connsiteY103" fmla="*/ 1579471 h 1598136"/>
              <a:gd name="connsiteX104" fmla="*/ 1249226 w 9662615"/>
              <a:gd name="connsiteY104" fmla="*/ 1583140 h 1598136"/>
              <a:gd name="connsiteX105" fmla="*/ 1217719 w 9662615"/>
              <a:gd name="connsiteY105" fmla="*/ 1580863 h 1598136"/>
              <a:gd name="connsiteX106" fmla="*/ 1091432 w 9662615"/>
              <a:gd name="connsiteY106" fmla="*/ 1571003 h 1598136"/>
              <a:gd name="connsiteX107" fmla="*/ 992039 w 9662615"/>
              <a:gd name="connsiteY107" fmla="*/ 1556662 h 1598136"/>
              <a:gd name="connsiteX108" fmla="*/ 868264 w 9662615"/>
              <a:gd name="connsiteY108" fmla="*/ 1566392 h 1598136"/>
              <a:gd name="connsiteX109" fmla="*/ 792765 w 9662615"/>
              <a:gd name="connsiteY109" fmla="*/ 1563102 h 1598136"/>
              <a:gd name="connsiteX110" fmla="*/ 669055 w 9662615"/>
              <a:gd name="connsiteY110" fmla="*/ 1543638 h 1598136"/>
              <a:gd name="connsiteX111" fmla="*/ 506152 w 9662615"/>
              <a:gd name="connsiteY111" fmla="*/ 1549124 h 1598136"/>
              <a:gd name="connsiteX112" fmla="*/ 472797 w 9662615"/>
              <a:gd name="connsiteY112" fmla="*/ 1568904 h 1598136"/>
              <a:gd name="connsiteX113" fmla="*/ 427864 w 9662615"/>
              <a:gd name="connsiteY113" fmla="*/ 1580848 h 1598136"/>
              <a:gd name="connsiteX114" fmla="*/ 408381 w 9662615"/>
              <a:gd name="connsiteY114" fmla="*/ 1552940 h 1598136"/>
              <a:gd name="connsiteX115" fmla="*/ 267163 w 9662615"/>
              <a:gd name="connsiteY115" fmla="*/ 1531913 h 1598136"/>
              <a:gd name="connsiteX116" fmla="*/ 196644 w 9662615"/>
              <a:gd name="connsiteY116" fmla="*/ 1524565 h 1598136"/>
              <a:gd name="connsiteX117" fmla="*/ 86819 w 9662615"/>
              <a:gd name="connsiteY117" fmla="*/ 1519517 h 1598136"/>
              <a:gd name="connsiteX118" fmla="*/ 53369 w 9662615"/>
              <a:gd name="connsiteY118" fmla="*/ 1516853 h 1598136"/>
              <a:gd name="connsiteX119" fmla="*/ 2359 w 9662615"/>
              <a:gd name="connsiteY119" fmla="*/ 1515247 h 1598136"/>
              <a:gd name="connsiteX120" fmla="*/ 0 w 9662615"/>
              <a:gd name="connsiteY120" fmla="*/ 1514932 h 1598136"/>
              <a:gd name="connsiteX121" fmla="*/ 0 w 9662615"/>
              <a:gd name="connsiteY121"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38524 w 9662615"/>
              <a:gd name="connsiteY51" fmla="*/ 1545675 h 1598136"/>
              <a:gd name="connsiteX52" fmla="*/ 5026564 w 9662615"/>
              <a:gd name="connsiteY52" fmla="*/ 1545376 h 1598136"/>
              <a:gd name="connsiteX53" fmla="*/ 4969433 w 9662615"/>
              <a:gd name="connsiteY53" fmla="*/ 1540263 h 1598136"/>
              <a:gd name="connsiteX54" fmla="*/ 4921303 w 9662615"/>
              <a:gd name="connsiteY54" fmla="*/ 1575379 h 1598136"/>
              <a:gd name="connsiteX55" fmla="*/ 4863775 w 9662615"/>
              <a:gd name="connsiteY55" fmla="*/ 1562633 h 1598136"/>
              <a:gd name="connsiteX56" fmla="*/ 4847242 w 9662615"/>
              <a:gd name="connsiteY56" fmla="*/ 1565435 h 1598136"/>
              <a:gd name="connsiteX57" fmla="*/ 4856839 w 9662615"/>
              <a:gd name="connsiteY57" fmla="*/ 1598136 h 1598136"/>
              <a:gd name="connsiteX58" fmla="*/ 4791466 w 9662615"/>
              <a:gd name="connsiteY58" fmla="*/ 1561324 h 1598136"/>
              <a:gd name="connsiteX59" fmla="*/ 4784247 w 9662615"/>
              <a:gd name="connsiteY59" fmla="*/ 1562342 h 1598136"/>
              <a:gd name="connsiteX60" fmla="*/ 4748477 w 9662615"/>
              <a:gd name="connsiteY60" fmla="*/ 1556925 h 1598136"/>
              <a:gd name="connsiteX61" fmla="*/ 4730033 w 9662615"/>
              <a:gd name="connsiteY61" fmla="*/ 1555274 h 1598136"/>
              <a:gd name="connsiteX62" fmla="*/ 4724747 w 9662615"/>
              <a:gd name="connsiteY62" fmla="*/ 1552439 h 1598136"/>
              <a:gd name="connsiteX63" fmla="*/ 4697562 w 9662615"/>
              <a:gd name="connsiteY63" fmla="*/ 1551206 h 1598136"/>
              <a:gd name="connsiteX64" fmla="*/ 4662664 w 9662615"/>
              <a:gd name="connsiteY64" fmla="*/ 1573162 h 1598136"/>
              <a:gd name="connsiteX65" fmla="*/ 4603028 w 9662615"/>
              <a:gd name="connsiteY65" fmla="*/ 1568821 h 1598136"/>
              <a:gd name="connsiteX66" fmla="*/ 4541612 w 9662615"/>
              <a:gd name="connsiteY66" fmla="*/ 1545262 h 1598136"/>
              <a:gd name="connsiteX67" fmla="*/ 4422155 w 9662615"/>
              <a:gd name="connsiteY67" fmla="*/ 1542059 h 1598136"/>
              <a:gd name="connsiteX68" fmla="*/ 4221826 w 9662615"/>
              <a:gd name="connsiteY68" fmla="*/ 1508923 h 1598136"/>
              <a:gd name="connsiteX69" fmla="*/ 4096601 w 9662615"/>
              <a:gd name="connsiteY69" fmla="*/ 1521563 h 1598136"/>
              <a:gd name="connsiteX70" fmla="*/ 3970635 w 9662615"/>
              <a:gd name="connsiteY70" fmla="*/ 1544815 h 1598136"/>
              <a:gd name="connsiteX71" fmla="*/ 3833906 w 9662615"/>
              <a:gd name="connsiteY71" fmla="*/ 1516637 h 1598136"/>
              <a:gd name="connsiteX72" fmla="*/ 3696258 w 9662615"/>
              <a:gd name="connsiteY72" fmla="*/ 1537563 h 1598136"/>
              <a:gd name="connsiteX73" fmla="*/ 3594070 w 9662615"/>
              <a:gd name="connsiteY73" fmla="*/ 1509422 h 1598136"/>
              <a:gd name="connsiteX74" fmla="*/ 3565233 w 9662615"/>
              <a:gd name="connsiteY74" fmla="*/ 1515122 h 1598136"/>
              <a:gd name="connsiteX75" fmla="*/ 3560267 w 9662615"/>
              <a:gd name="connsiteY75" fmla="*/ 1516288 h 1598136"/>
              <a:gd name="connsiteX76" fmla="*/ 3540258 w 9662615"/>
              <a:gd name="connsiteY76" fmla="*/ 1516976 h 1598136"/>
              <a:gd name="connsiteX77" fmla="*/ 3534780 w 9662615"/>
              <a:gd name="connsiteY77" fmla="*/ 1522141 h 1598136"/>
              <a:gd name="connsiteX78" fmla="*/ 3504783 w 9662615"/>
              <a:gd name="connsiteY78" fmla="*/ 1526739 h 1598136"/>
              <a:gd name="connsiteX79" fmla="*/ 3430805 w 9662615"/>
              <a:gd name="connsiteY79" fmla="*/ 1542521 h 1598136"/>
              <a:gd name="connsiteX80" fmla="*/ 3292707 w 9662615"/>
              <a:gd name="connsiteY80" fmla="*/ 1520490 h 1598136"/>
              <a:gd name="connsiteX81" fmla="*/ 3187872 w 9662615"/>
              <a:gd name="connsiteY81" fmla="*/ 1519991 h 1598136"/>
              <a:gd name="connsiteX82" fmla="*/ 3148026 w 9662615"/>
              <a:gd name="connsiteY82" fmla="*/ 1524777 h 1598136"/>
              <a:gd name="connsiteX83" fmla="*/ 3092394 w 9662615"/>
              <a:gd name="connsiteY83" fmla="*/ 1528115 h 1598136"/>
              <a:gd name="connsiteX84" fmla="*/ 2994200 w 9662615"/>
              <a:gd name="connsiteY84" fmla="*/ 1537857 h 1598136"/>
              <a:gd name="connsiteX85" fmla="*/ 2862301 w 9662615"/>
              <a:gd name="connsiteY85" fmla="*/ 1544250 h 1598136"/>
              <a:gd name="connsiteX86" fmla="*/ 2766335 w 9662615"/>
              <a:gd name="connsiteY86" fmla="*/ 1527662 h 1598136"/>
              <a:gd name="connsiteX87" fmla="*/ 2757836 w 9662615"/>
              <a:gd name="connsiteY87" fmla="*/ 1531371 h 1598136"/>
              <a:gd name="connsiteX88" fmla="*/ 2691555 w 9662615"/>
              <a:gd name="connsiteY88" fmla="*/ 1530283 h 1598136"/>
              <a:gd name="connsiteX89" fmla="*/ 2491676 w 9662615"/>
              <a:gd name="connsiteY89" fmla="*/ 1500859 h 1598136"/>
              <a:gd name="connsiteX90" fmla="*/ 2378036 w 9662615"/>
              <a:gd name="connsiteY90" fmla="*/ 1520645 h 1598136"/>
              <a:gd name="connsiteX91" fmla="*/ 2284269 w 9662615"/>
              <a:gd name="connsiteY91" fmla="*/ 1503068 h 1598136"/>
              <a:gd name="connsiteX92" fmla="*/ 2207104 w 9662615"/>
              <a:gd name="connsiteY92" fmla="*/ 1508888 h 1598136"/>
              <a:gd name="connsiteX93" fmla="*/ 2149226 w 9662615"/>
              <a:gd name="connsiteY93" fmla="*/ 1523409 h 1598136"/>
              <a:gd name="connsiteX94" fmla="*/ 2084783 w 9662615"/>
              <a:gd name="connsiteY94" fmla="*/ 1524245 h 1598136"/>
              <a:gd name="connsiteX95" fmla="*/ 2070075 w 9662615"/>
              <a:gd name="connsiteY95" fmla="*/ 1511285 h 1598136"/>
              <a:gd name="connsiteX96" fmla="*/ 2001057 w 9662615"/>
              <a:gd name="connsiteY96" fmla="*/ 1516449 h 1598136"/>
              <a:gd name="connsiteX97" fmla="*/ 1896330 w 9662615"/>
              <a:gd name="connsiteY97" fmla="*/ 1525725 h 1598136"/>
              <a:gd name="connsiteX98" fmla="*/ 1835994 w 9662615"/>
              <a:gd name="connsiteY98" fmla="*/ 1527678 h 1598136"/>
              <a:gd name="connsiteX99" fmla="*/ 1671119 w 9662615"/>
              <a:gd name="connsiteY99" fmla="*/ 1536701 h 1598136"/>
              <a:gd name="connsiteX100" fmla="*/ 1601337 w 9662615"/>
              <a:gd name="connsiteY100" fmla="*/ 1548552 h 1598136"/>
              <a:gd name="connsiteX101" fmla="*/ 1407755 w 9662615"/>
              <a:gd name="connsiteY101" fmla="*/ 1571444 h 1598136"/>
              <a:gd name="connsiteX102" fmla="*/ 1271994 w 9662615"/>
              <a:gd name="connsiteY102" fmla="*/ 1579471 h 1598136"/>
              <a:gd name="connsiteX103" fmla="*/ 1249226 w 9662615"/>
              <a:gd name="connsiteY103" fmla="*/ 1583140 h 1598136"/>
              <a:gd name="connsiteX104" fmla="*/ 1217719 w 9662615"/>
              <a:gd name="connsiteY104" fmla="*/ 1580863 h 1598136"/>
              <a:gd name="connsiteX105" fmla="*/ 1091432 w 9662615"/>
              <a:gd name="connsiteY105" fmla="*/ 1571003 h 1598136"/>
              <a:gd name="connsiteX106" fmla="*/ 992039 w 9662615"/>
              <a:gd name="connsiteY106" fmla="*/ 1556662 h 1598136"/>
              <a:gd name="connsiteX107" fmla="*/ 868264 w 9662615"/>
              <a:gd name="connsiteY107" fmla="*/ 1566392 h 1598136"/>
              <a:gd name="connsiteX108" fmla="*/ 792765 w 9662615"/>
              <a:gd name="connsiteY108" fmla="*/ 1563102 h 1598136"/>
              <a:gd name="connsiteX109" fmla="*/ 669055 w 9662615"/>
              <a:gd name="connsiteY109" fmla="*/ 1543638 h 1598136"/>
              <a:gd name="connsiteX110" fmla="*/ 506152 w 9662615"/>
              <a:gd name="connsiteY110" fmla="*/ 1549124 h 1598136"/>
              <a:gd name="connsiteX111" fmla="*/ 472797 w 9662615"/>
              <a:gd name="connsiteY111" fmla="*/ 1568904 h 1598136"/>
              <a:gd name="connsiteX112" fmla="*/ 427864 w 9662615"/>
              <a:gd name="connsiteY112" fmla="*/ 1580848 h 1598136"/>
              <a:gd name="connsiteX113" fmla="*/ 408381 w 9662615"/>
              <a:gd name="connsiteY113" fmla="*/ 1552940 h 1598136"/>
              <a:gd name="connsiteX114" fmla="*/ 267163 w 9662615"/>
              <a:gd name="connsiteY114" fmla="*/ 1531913 h 1598136"/>
              <a:gd name="connsiteX115" fmla="*/ 196644 w 9662615"/>
              <a:gd name="connsiteY115" fmla="*/ 1524565 h 1598136"/>
              <a:gd name="connsiteX116" fmla="*/ 86819 w 9662615"/>
              <a:gd name="connsiteY116" fmla="*/ 1519517 h 1598136"/>
              <a:gd name="connsiteX117" fmla="*/ 53369 w 9662615"/>
              <a:gd name="connsiteY117" fmla="*/ 1516853 h 1598136"/>
              <a:gd name="connsiteX118" fmla="*/ 2359 w 9662615"/>
              <a:gd name="connsiteY118" fmla="*/ 1515247 h 1598136"/>
              <a:gd name="connsiteX119" fmla="*/ 0 w 9662615"/>
              <a:gd name="connsiteY119" fmla="*/ 1514932 h 1598136"/>
              <a:gd name="connsiteX120" fmla="*/ 0 w 9662615"/>
              <a:gd name="connsiteY120" fmla="*/ 0 h 1598136"/>
              <a:gd name="connsiteX0" fmla="*/ 0 w 9662615"/>
              <a:gd name="connsiteY0" fmla="*/ 0 h 1598136"/>
              <a:gd name="connsiteX1" fmla="*/ 9662615 w 9662615"/>
              <a:gd name="connsiteY1" fmla="*/ 0 h 1598136"/>
              <a:gd name="connsiteX2" fmla="*/ 9662615 w 9662615"/>
              <a:gd name="connsiteY2" fmla="*/ 1280346 h 1598136"/>
              <a:gd name="connsiteX3" fmla="*/ 9658420 w 9662615"/>
              <a:gd name="connsiteY3" fmla="*/ 1280106 h 1598136"/>
              <a:gd name="connsiteX4" fmla="*/ 9469546 w 9662615"/>
              <a:gd name="connsiteY4" fmla="*/ 1289837 h 1598136"/>
              <a:gd name="connsiteX5" fmla="*/ 9385895 w 9662615"/>
              <a:gd name="connsiteY5" fmla="*/ 1269203 h 1598136"/>
              <a:gd name="connsiteX6" fmla="*/ 9144767 w 9662615"/>
              <a:gd name="connsiteY6" fmla="*/ 1264120 h 1598136"/>
              <a:gd name="connsiteX7" fmla="*/ 8837252 w 9662615"/>
              <a:gd name="connsiteY7" fmla="*/ 1350515 h 1598136"/>
              <a:gd name="connsiteX8" fmla="*/ 8705466 w 9662615"/>
              <a:gd name="connsiteY8" fmla="*/ 1342419 h 1598136"/>
              <a:gd name="connsiteX9" fmla="*/ 8652221 w 9662615"/>
              <a:gd name="connsiteY9" fmla="*/ 1326906 h 1598136"/>
              <a:gd name="connsiteX10" fmla="*/ 8632312 w 9662615"/>
              <a:gd name="connsiteY10" fmla="*/ 1326025 h 1598136"/>
              <a:gd name="connsiteX11" fmla="*/ 8591582 w 9662615"/>
              <a:gd name="connsiteY11" fmla="*/ 1341666 h 1598136"/>
              <a:gd name="connsiteX12" fmla="*/ 8537336 w 9662615"/>
              <a:gd name="connsiteY12" fmla="*/ 1341684 h 1598136"/>
              <a:gd name="connsiteX13" fmla="*/ 8472508 w 9662615"/>
              <a:gd name="connsiteY13" fmla="*/ 1363109 h 1598136"/>
              <a:gd name="connsiteX14" fmla="*/ 8258477 w 9662615"/>
              <a:gd name="connsiteY14" fmla="*/ 1370666 h 1598136"/>
              <a:gd name="connsiteX15" fmla="*/ 8197961 w 9662615"/>
              <a:gd name="connsiteY15" fmla="*/ 1392804 h 1598136"/>
              <a:gd name="connsiteX16" fmla="*/ 8171196 w 9662615"/>
              <a:gd name="connsiteY16" fmla="*/ 1397216 h 1598136"/>
              <a:gd name="connsiteX17" fmla="*/ 8127667 w 9662615"/>
              <a:gd name="connsiteY17" fmla="*/ 1418254 h 1598136"/>
              <a:gd name="connsiteX18" fmla="*/ 7974579 w 9662615"/>
              <a:gd name="connsiteY18" fmla="*/ 1383439 h 1598136"/>
              <a:gd name="connsiteX19" fmla="*/ 7768351 w 9662615"/>
              <a:gd name="connsiteY19" fmla="*/ 1395051 h 1598136"/>
              <a:gd name="connsiteX20" fmla="*/ 7635985 w 9662615"/>
              <a:gd name="connsiteY20" fmla="*/ 1386363 h 1598136"/>
              <a:gd name="connsiteX21" fmla="*/ 7466069 w 9662615"/>
              <a:gd name="connsiteY21" fmla="*/ 1377654 h 1598136"/>
              <a:gd name="connsiteX22" fmla="*/ 7355642 w 9662615"/>
              <a:gd name="connsiteY22" fmla="*/ 1407761 h 1598136"/>
              <a:gd name="connsiteX23" fmla="*/ 7151610 w 9662615"/>
              <a:gd name="connsiteY23" fmla="*/ 1397856 h 1598136"/>
              <a:gd name="connsiteX24" fmla="*/ 7082147 w 9662615"/>
              <a:gd name="connsiteY24" fmla="*/ 1406113 h 1598136"/>
              <a:gd name="connsiteX25" fmla="*/ 7014958 w 9662615"/>
              <a:gd name="connsiteY25" fmla="*/ 1396883 h 1598136"/>
              <a:gd name="connsiteX26" fmla="*/ 6907567 w 9662615"/>
              <a:gd name="connsiteY26" fmla="*/ 1419149 h 1598136"/>
              <a:gd name="connsiteX27" fmla="*/ 6748428 w 9662615"/>
              <a:gd name="connsiteY27" fmla="*/ 1420308 h 1598136"/>
              <a:gd name="connsiteX28" fmla="*/ 6654257 w 9662615"/>
              <a:gd name="connsiteY28" fmla="*/ 1424143 h 1598136"/>
              <a:gd name="connsiteX29" fmla="*/ 6620123 w 9662615"/>
              <a:gd name="connsiteY29" fmla="*/ 1430535 h 1598136"/>
              <a:gd name="connsiteX30" fmla="*/ 6571355 w 9662615"/>
              <a:gd name="connsiteY30" fmla="*/ 1436144 h 1598136"/>
              <a:gd name="connsiteX31" fmla="*/ 6486557 w 9662615"/>
              <a:gd name="connsiteY31" fmla="*/ 1449861 h 1598136"/>
              <a:gd name="connsiteX32" fmla="*/ 6370419 w 9662615"/>
              <a:gd name="connsiteY32" fmla="*/ 1461649 h 1598136"/>
              <a:gd name="connsiteX33" fmla="*/ 6278839 w 9662615"/>
              <a:gd name="connsiteY33" fmla="*/ 1449160 h 1598136"/>
              <a:gd name="connsiteX34" fmla="*/ 6272455 w 9662615"/>
              <a:gd name="connsiteY34" fmla="*/ 1453191 h 1598136"/>
              <a:gd name="connsiteX35" fmla="*/ 6212659 w 9662615"/>
              <a:gd name="connsiteY35" fmla="*/ 1454850 h 1598136"/>
              <a:gd name="connsiteX36" fmla="*/ 6069317 w 9662615"/>
              <a:gd name="connsiteY36" fmla="*/ 1445838 h 1598136"/>
              <a:gd name="connsiteX37" fmla="*/ 5878477 w 9662615"/>
              <a:gd name="connsiteY37" fmla="*/ 1439180 h 1598136"/>
              <a:gd name="connsiteX38" fmla="*/ 5838387 w 9662615"/>
              <a:gd name="connsiteY38" fmla="*/ 1444679 h 1598136"/>
              <a:gd name="connsiteX39" fmla="*/ 5771136 w 9662615"/>
              <a:gd name="connsiteY39" fmla="*/ 1453639 h 1598136"/>
              <a:gd name="connsiteX40" fmla="*/ 5724081 w 9662615"/>
              <a:gd name="connsiteY40" fmla="*/ 1470431 h 1598136"/>
              <a:gd name="connsiteX41" fmla="*/ 5666577 w 9662615"/>
              <a:gd name="connsiteY41" fmla="*/ 1473921 h 1598136"/>
              <a:gd name="connsiteX42" fmla="*/ 5649068 w 9662615"/>
              <a:gd name="connsiteY42" fmla="*/ 1461676 h 1598136"/>
              <a:gd name="connsiteX43" fmla="*/ 5588902 w 9662615"/>
              <a:gd name="connsiteY43" fmla="*/ 1469647 h 1598136"/>
              <a:gd name="connsiteX44" fmla="*/ 5498090 w 9662615"/>
              <a:gd name="connsiteY44" fmla="*/ 1483173 h 1598136"/>
              <a:gd name="connsiteX45" fmla="*/ 5444641 w 9662615"/>
              <a:gd name="connsiteY45" fmla="*/ 1487602 h 1598136"/>
              <a:gd name="connsiteX46" fmla="*/ 5299812 w 9662615"/>
              <a:gd name="connsiteY46" fmla="*/ 1503362 h 1598136"/>
              <a:gd name="connsiteX47" fmla="*/ 5213947 w 9662615"/>
              <a:gd name="connsiteY47" fmla="*/ 1516637 h 1598136"/>
              <a:gd name="connsiteX48" fmla="*/ 5090342 w 9662615"/>
              <a:gd name="connsiteY48" fmla="*/ 1546680 h 1598136"/>
              <a:gd name="connsiteX49" fmla="*/ 5129812 w 9662615"/>
              <a:gd name="connsiteY49" fmla="*/ 1521277 h 1598136"/>
              <a:gd name="connsiteX50" fmla="*/ 5059484 w 9662615"/>
              <a:gd name="connsiteY50" fmla="*/ 1546802 h 1598136"/>
              <a:gd name="connsiteX51" fmla="*/ 5038524 w 9662615"/>
              <a:gd name="connsiteY51" fmla="*/ 1545675 h 1598136"/>
              <a:gd name="connsiteX52" fmla="*/ 5026564 w 9662615"/>
              <a:gd name="connsiteY52" fmla="*/ 1545376 h 1598136"/>
              <a:gd name="connsiteX53" fmla="*/ 4969433 w 9662615"/>
              <a:gd name="connsiteY53" fmla="*/ 1550865 h 1598136"/>
              <a:gd name="connsiteX54" fmla="*/ 4921303 w 9662615"/>
              <a:gd name="connsiteY54" fmla="*/ 1575379 h 1598136"/>
              <a:gd name="connsiteX55" fmla="*/ 4863775 w 9662615"/>
              <a:gd name="connsiteY55" fmla="*/ 1562633 h 1598136"/>
              <a:gd name="connsiteX56" fmla="*/ 4847242 w 9662615"/>
              <a:gd name="connsiteY56" fmla="*/ 1565435 h 1598136"/>
              <a:gd name="connsiteX57" fmla="*/ 4856839 w 9662615"/>
              <a:gd name="connsiteY57" fmla="*/ 1598136 h 1598136"/>
              <a:gd name="connsiteX58" fmla="*/ 4791466 w 9662615"/>
              <a:gd name="connsiteY58" fmla="*/ 1561324 h 1598136"/>
              <a:gd name="connsiteX59" fmla="*/ 4784247 w 9662615"/>
              <a:gd name="connsiteY59" fmla="*/ 1562342 h 1598136"/>
              <a:gd name="connsiteX60" fmla="*/ 4748477 w 9662615"/>
              <a:gd name="connsiteY60" fmla="*/ 1556925 h 1598136"/>
              <a:gd name="connsiteX61" fmla="*/ 4730033 w 9662615"/>
              <a:gd name="connsiteY61" fmla="*/ 1555274 h 1598136"/>
              <a:gd name="connsiteX62" fmla="*/ 4724747 w 9662615"/>
              <a:gd name="connsiteY62" fmla="*/ 1552439 h 1598136"/>
              <a:gd name="connsiteX63" fmla="*/ 4697562 w 9662615"/>
              <a:gd name="connsiteY63" fmla="*/ 1551206 h 1598136"/>
              <a:gd name="connsiteX64" fmla="*/ 4662664 w 9662615"/>
              <a:gd name="connsiteY64" fmla="*/ 1573162 h 1598136"/>
              <a:gd name="connsiteX65" fmla="*/ 4603028 w 9662615"/>
              <a:gd name="connsiteY65" fmla="*/ 1568821 h 1598136"/>
              <a:gd name="connsiteX66" fmla="*/ 4541612 w 9662615"/>
              <a:gd name="connsiteY66" fmla="*/ 1545262 h 1598136"/>
              <a:gd name="connsiteX67" fmla="*/ 4422155 w 9662615"/>
              <a:gd name="connsiteY67" fmla="*/ 1542059 h 1598136"/>
              <a:gd name="connsiteX68" fmla="*/ 4221826 w 9662615"/>
              <a:gd name="connsiteY68" fmla="*/ 1508923 h 1598136"/>
              <a:gd name="connsiteX69" fmla="*/ 4096601 w 9662615"/>
              <a:gd name="connsiteY69" fmla="*/ 1521563 h 1598136"/>
              <a:gd name="connsiteX70" fmla="*/ 3970635 w 9662615"/>
              <a:gd name="connsiteY70" fmla="*/ 1544815 h 1598136"/>
              <a:gd name="connsiteX71" fmla="*/ 3833906 w 9662615"/>
              <a:gd name="connsiteY71" fmla="*/ 1516637 h 1598136"/>
              <a:gd name="connsiteX72" fmla="*/ 3696258 w 9662615"/>
              <a:gd name="connsiteY72" fmla="*/ 1537563 h 1598136"/>
              <a:gd name="connsiteX73" fmla="*/ 3594070 w 9662615"/>
              <a:gd name="connsiteY73" fmla="*/ 1509422 h 1598136"/>
              <a:gd name="connsiteX74" fmla="*/ 3565233 w 9662615"/>
              <a:gd name="connsiteY74" fmla="*/ 1515122 h 1598136"/>
              <a:gd name="connsiteX75" fmla="*/ 3560267 w 9662615"/>
              <a:gd name="connsiteY75" fmla="*/ 1516288 h 1598136"/>
              <a:gd name="connsiteX76" fmla="*/ 3540258 w 9662615"/>
              <a:gd name="connsiteY76" fmla="*/ 1516976 h 1598136"/>
              <a:gd name="connsiteX77" fmla="*/ 3534780 w 9662615"/>
              <a:gd name="connsiteY77" fmla="*/ 1522141 h 1598136"/>
              <a:gd name="connsiteX78" fmla="*/ 3504783 w 9662615"/>
              <a:gd name="connsiteY78" fmla="*/ 1526739 h 1598136"/>
              <a:gd name="connsiteX79" fmla="*/ 3430805 w 9662615"/>
              <a:gd name="connsiteY79" fmla="*/ 1542521 h 1598136"/>
              <a:gd name="connsiteX80" fmla="*/ 3292707 w 9662615"/>
              <a:gd name="connsiteY80" fmla="*/ 1520490 h 1598136"/>
              <a:gd name="connsiteX81" fmla="*/ 3187872 w 9662615"/>
              <a:gd name="connsiteY81" fmla="*/ 1519991 h 1598136"/>
              <a:gd name="connsiteX82" fmla="*/ 3148026 w 9662615"/>
              <a:gd name="connsiteY82" fmla="*/ 1524777 h 1598136"/>
              <a:gd name="connsiteX83" fmla="*/ 3092394 w 9662615"/>
              <a:gd name="connsiteY83" fmla="*/ 1528115 h 1598136"/>
              <a:gd name="connsiteX84" fmla="*/ 2994200 w 9662615"/>
              <a:gd name="connsiteY84" fmla="*/ 1537857 h 1598136"/>
              <a:gd name="connsiteX85" fmla="*/ 2862301 w 9662615"/>
              <a:gd name="connsiteY85" fmla="*/ 1544250 h 1598136"/>
              <a:gd name="connsiteX86" fmla="*/ 2766335 w 9662615"/>
              <a:gd name="connsiteY86" fmla="*/ 1527662 h 1598136"/>
              <a:gd name="connsiteX87" fmla="*/ 2757836 w 9662615"/>
              <a:gd name="connsiteY87" fmla="*/ 1531371 h 1598136"/>
              <a:gd name="connsiteX88" fmla="*/ 2691555 w 9662615"/>
              <a:gd name="connsiteY88" fmla="*/ 1530283 h 1598136"/>
              <a:gd name="connsiteX89" fmla="*/ 2491676 w 9662615"/>
              <a:gd name="connsiteY89" fmla="*/ 1500859 h 1598136"/>
              <a:gd name="connsiteX90" fmla="*/ 2378036 w 9662615"/>
              <a:gd name="connsiteY90" fmla="*/ 1520645 h 1598136"/>
              <a:gd name="connsiteX91" fmla="*/ 2284269 w 9662615"/>
              <a:gd name="connsiteY91" fmla="*/ 1503068 h 1598136"/>
              <a:gd name="connsiteX92" fmla="*/ 2207104 w 9662615"/>
              <a:gd name="connsiteY92" fmla="*/ 1508888 h 1598136"/>
              <a:gd name="connsiteX93" fmla="*/ 2149226 w 9662615"/>
              <a:gd name="connsiteY93" fmla="*/ 1523409 h 1598136"/>
              <a:gd name="connsiteX94" fmla="*/ 2084783 w 9662615"/>
              <a:gd name="connsiteY94" fmla="*/ 1524245 h 1598136"/>
              <a:gd name="connsiteX95" fmla="*/ 2070075 w 9662615"/>
              <a:gd name="connsiteY95" fmla="*/ 1511285 h 1598136"/>
              <a:gd name="connsiteX96" fmla="*/ 2001057 w 9662615"/>
              <a:gd name="connsiteY96" fmla="*/ 1516449 h 1598136"/>
              <a:gd name="connsiteX97" fmla="*/ 1896330 w 9662615"/>
              <a:gd name="connsiteY97" fmla="*/ 1525725 h 1598136"/>
              <a:gd name="connsiteX98" fmla="*/ 1835994 w 9662615"/>
              <a:gd name="connsiteY98" fmla="*/ 1527678 h 1598136"/>
              <a:gd name="connsiteX99" fmla="*/ 1671119 w 9662615"/>
              <a:gd name="connsiteY99" fmla="*/ 1536701 h 1598136"/>
              <a:gd name="connsiteX100" fmla="*/ 1601337 w 9662615"/>
              <a:gd name="connsiteY100" fmla="*/ 1548552 h 1598136"/>
              <a:gd name="connsiteX101" fmla="*/ 1407755 w 9662615"/>
              <a:gd name="connsiteY101" fmla="*/ 1571444 h 1598136"/>
              <a:gd name="connsiteX102" fmla="*/ 1271994 w 9662615"/>
              <a:gd name="connsiteY102" fmla="*/ 1579471 h 1598136"/>
              <a:gd name="connsiteX103" fmla="*/ 1249226 w 9662615"/>
              <a:gd name="connsiteY103" fmla="*/ 1583140 h 1598136"/>
              <a:gd name="connsiteX104" fmla="*/ 1217719 w 9662615"/>
              <a:gd name="connsiteY104" fmla="*/ 1580863 h 1598136"/>
              <a:gd name="connsiteX105" fmla="*/ 1091432 w 9662615"/>
              <a:gd name="connsiteY105" fmla="*/ 1571003 h 1598136"/>
              <a:gd name="connsiteX106" fmla="*/ 992039 w 9662615"/>
              <a:gd name="connsiteY106" fmla="*/ 1556662 h 1598136"/>
              <a:gd name="connsiteX107" fmla="*/ 868264 w 9662615"/>
              <a:gd name="connsiteY107" fmla="*/ 1566392 h 1598136"/>
              <a:gd name="connsiteX108" fmla="*/ 792765 w 9662615"/>
              <a:gd name="connsiteY108" fmla="*/ 1563102 h 1598136"/>
              <a:gd name="connsiteX109" fmla="*/ 669055 w 9662615"/>
              <a:gd name="connsiteY109" fmla="*/ 1543638 h 1598136"/>
              <a:gd name="connsiteX110" fmla="*/ 506152 w 9662615"/>
              <a:gd name="connsiteY110" fmla="*/ 1549124 h 1598136"/>
              <a:gd name="connsiteX111" fmla="*/ 472797 w 9662615"/>
              <a:gd name="connsiteY111" fmla="*/ 1568904 h 1598136"/>
              <a:gd name="connsiteX112" fmla="*/ 427864 w 9662615"/>
              <a:gd name="connsiteY112" fmla="*/ 1580848 h 1598136"/>
              <a:gd name="connsiteX113" fmla="*/ 408381 w 9662615"/>
              <a:gd name="connsiteY113" fmla="*/ 1552940 h 1598136"/>
              <a:gd name="connsiteX114" fmla="*/ 267163 w 9662615"/>
              <a:gd name="connsiteY114" fmla="*/ 1531913 h 1598136"/>
              <a:gd name="connsiteX115" fmla="*/ 196644 w 9662615"/>
              <a:gd name="connsiteY115" fmla="*/ 1524565 h 1598136"/>
              <a:gd name="connsiteX116" fmla="*/ 86819 w 9662615"/>
              <a:gd name="connsiteY116" fmla="*/ 1519517 h 1598136"/>
              <a:gd name="connsiteX117" fmla="*/ 53369 w 9662615"/>
              <a:gd name="connsiteY117" fmla="*/ 1516853 h 1598136"/>
              <a:gd name="connsiteX118" fmla="*/ 2359 w 9662615"/>
              <a:gd name="connsiteY118" fmla="*/ 1515247 h 1598136"/>
              <a:gd name="connsiteX119" fmla="*/ 0 w 9662615"/>
              <a:gd name="connsiteY119" fmla="*/ 1514932 h 1598136"/>
              <a:gd name="connsiteX120" fmla="*/ 0 w 9662615"/>
              <a:gd name="connsiteY120" fmla="*/ 0 h 1598136"/>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48477 w 9662615"/>
              <a:gd name="connsiteY60" fmla="*/ 1556925 h 1592835"/>
              <a:gd name="connsiteX61" fmla="*/ 4730033 w 9662615"/>
              <a:gd name="connsiteY61" fmla="*/ 1555274 h 1592835"/>
              <a:gd name="connsiteX62" fmla="*/ 4724747 w 9662615"/>
              <a:gd name="connsiteY62" fmla="*/ 1552439 h 1592835"/>
              <a:gd name="connsiteX63" fmla="*/ 4697562 w 9662615"/>
              <a:gd name="connsiteY63" fmla="*/ 1551206 h 1592835"/>
              <a:gd name="connsiteX64" fmla="*/ 4662664 w 9662615"/>
              <a:gd name="connsiteY64" fmla="*/ 1573162 h 1592835"/>
              <a:gd name="connsiteX65" fmla="*/ 4603028 w 9662615"/>
              <a:gd name="connsiteY65" fmla="*/ 1568821 h 1592835"/>
              <a:gd name="connsiteX66" fmla="*/ 4541612 w 9662615"/>
              <a:gd name="connsiteY66" fmla="*/ 1545262 h 1592835"/>
              <a:gd name="connsiteX67" fmla="*/ 4422155 w 9662615"/>
              <a:gd name="connsiteY67" fmla="*/ 1542059 h 1592835"/>
              <a:gd name="connsiteX68" fmla="*/ 4221826 w 9662615"/>
              <a:gd name="connsiteY68" fmla="*/ 1508923 h 1592835"/>
              <a:gd name="connsiteX69" fmla="*/ 4096601 w 9662615"/>
              <a:gd name="connsiteY69" fmla="*/ 1521563 h 1592835"/>
              <a:gd name="connsiteX70" fmla="*/ 3970635 w 9662615"/>
              <a:gd name="connsiteY70" fmla="*/ 1544815 h 1592835"/>
              <a:gd name="connsiteX71" fmla="*/ 3833906 w 9662615"/>
              <a:gd name="connsiteY71" fmla="*/ 1516637 h 1592835"/>
              <a:gd name="connsiteX72" fmla="*/ 3696258 w 9662615"/>
              <a:gd name="connsiteY72" fmla="*/ 1537563 h 1592835"/>
              <a:gd name="connsiteX73" fmla="*/ 3594070 w 9662615"/>
              <a:gd name="connsiteY73" fmla="*/ 1509422 h 1592835"/>
              <a:gd name="connsiteX74" fmla="*/ 3565233 w 9662615"/>
              <a:gd name="connsiteY74" fmla="*/ 1515122 h 1592835"/>
              <a:gd name="connsiteX75" fmla="*/ 3560267 w 9662615"/>
              <a:gd name="connsiteY75" fmla="*/ 1516288 h 1592835"/>
              <a:gd name="connsiteX76" fmla="*/ 3540258 w 9662615"/>
              <a:gd name="connsiteY76" fmla="*/ 1516976 h 1592835"/>
              <a:gd name="connsiteX77" fmla="*/ 3534780 w 9662615"/>
              <a:gd name="connsiteY77" fmla="*/ 1522141 h 1592835"/>
              <a:gd name="connsiteX78" fmla="*/ 3504783 w 9662615"/>
              <a:gd name="connsiteY78" fmla="*/ 1526739 h 1592835"/>
              <a:gd name="connsiteX79" fmla="*/ 3430805 w 9662615"/>
              <a:gd name="connsiteY79" fmla="*/ 1542521 h 1592835"/>
              <a:gd name="connsiteX80" fmla="*/ 3292707 w 9662615"/>
              <a:gd name="connsiteY80" fmla="*/ 1520490 h 1592835"/>
              <a:gd name="connsiteX81" fmla="*/ 3187872 w 9662615"/>
              <a:gd name="connsiteY81" fmla="*/ 1519991 h 1592835"/>
              <a:gd name="connsiteX82" fmla="*/ 3148026 w 9662615"/>
              <a:gd name="connsiteY82" fmla="*/ 1524777 h 1592835"/>
              <a:gd name="connsiteX83" fmla="*/ 3092394 w 9662615"/>
              <a:gd name="connsiteY83" fmla="*/ 1528115 h 1592835"/>
              <a:gd name="connsiteX84" fmla="*/ 2994200 w 9662615"/>
              <a:gd name="connsiteY84" fmla="*/ 1537857 h 1592835"/>
              <a:gd name="connsiteX85" fmla="*/ 2862301 w 9662615"/>
              <a:gd name="connsiteY85" fmla="*/ 1544250 h 1592835"/>
              <a:gd name="connsiteX86" fmla="*/ 2766335 w 9662615"/>
              <a:gd name="connsiteY86" fmla="*/ 1527662 h 1592835"/>
              <a:gd name="connsiteX87" fmla="*/ 2757836 w 9662615"/>
              <a:gd name="connsiteY87" fmla="*/ 1531371 h 1592835"/>
              <a:gd name="connsiteX88" fmla="*/ 2691555 w 9662615"/>
              <a:gd name="connsiteY88" fmla="*/ 1530283 h 1592835"/>
              <a:gd name="connsiteX89" fmla="*/ 2491676 w 9662615"/>
              <a:gd name="connsiteY89" fmla="*/ 1500859 h 1592835"/>
              <a:gd name="connsiteX90" fmla="*/ 2378036 w 9662615"/>
              <a:gd name="connsiteY90" fmla="*/ 1520645 h 1592835"/>
              <a:gd name="connsiteX91" fmla="*/ 2284269 w 9662615"/>
              <a:gd name="connsiteY91" fmla="*/ 1503068 h 1592835"/>
              <a:gd name="connsiteX92" fmla="*/ 2207104 w 9662615"/>
              <a:gd name="connsiteY92" fmla="*/ 1508888 h 1592835"/>
              <a:gd name="connsiteX93" fmla="*/ 2149226 w 9662615"/>
              <a:gd name="connsiteY93" fmla="*/ 1523409 h 1592835"/>
              <a:gd name="connsiteX94" fmla="*/ 2084783 w 9662615"/>
              <a:gd name="connsiteY94" fmla="*/ 1524245 h 1592835"/>
              <a:gd name="connsiteX95" fmla="*/ 2070075 w 9662615"/>
              <a:gd name="connsiteY95" fmla="*/ 1511285 h 1592835"/>
              <a:gd name="connsiteX96" fmla="*/ 2001057 w 9662615"/>
              <a:gd name="connsiteY96" fmla="*/ 1516449 h 1592835"/>
              <a:gd name="connsiteX97" fmla="*/ 1896330 w 9662615"/>
              <a:gd name="connsiteY97" fmla="*/ 1525725 h 1592835"/>
              <a:gd name="connsiteX98" fmla="*/ 1835994 w 9662615"/>
              <a:gd name="connsiteY98" fmla="*/ 1527678 h 1592835"/>
              <a:gd name="connsiteX99" fmla="*/ 1671119 w 9662615"/>
              <a:gd name="connsiteY99" fmla="*/ 1536701 h 1592835"/>
              <a:gd name="connsiteX100" fmla="*/ 1601337 w 9662615"/>
              <a:gd name="connsiteY100" fmla="*/ 1548552 h 1592835"/>
              <a:gd name="connsiteX101" fmla="*/ 1407755 w 9662615"/>
              <a:gd name="connsiteY101" fmla="*/ 1571444 h 1592835"/>
              <a:gd name="connsiteX102" fmla="*/ 1271994 w 9662615"/>
              <a:gd name="connsiteY102" fmla="*/ 1579471 h 1592835"/>
              <a:gd name="connsiteX103" fmla="*/ 1249226 w 9662615"/>
              <a:gd name="connsiteY103" fmla="*/ 1583140 h 1592835"/>
              <a:gd name="connsiteX104" fmla="*/ 1217719 w 9662615"/>
              <a:gd name="connsiteY104" fmla="*/ 1580863 h 1592835"/>
              <a:gd name="connsiteX105" fmla="*/ 1091432 w 9662615"/>
              <a:gd name="connsiteY105" fmla="*/ 1571003 h 1592835"/>
              <a:gd name="connsiteX106" fmla="*/ 992039 w 9662615"/>
              <a:gd name="connsiteY106" fmla="*/ 1556662 h 1592835"/>
              <a:gd name="connsiteX107" fmla="*/ 868264 w 9662615"/>
              <a:gd name="connsiteY107" fmla="*/ 1566392 h 1592835"/>
              <a:gd name="connsiteX108" fmla="*/ 792765 w 9662615"/>
              <a:gd name="connsiteY108" fmla="*/ 1563102 h 1592835"/>
              <a:gd name="connsiteX109" fmla="*/ 669055 w 9662615"/>
              <a:gd name="connsiteY109" fmla="*/ 1543638 h 1592835"/>
              <a:gd name="connsiteX110" fmla="*/ 506152 w 9662615"/>
              <a:gd name="connsiteY110" fmla="*/ 1549124 h 1592835"/>
              <a:gd name="connsiteX111" fmla="*/ 472797 w 9662615"/>
              <a:gd name="connsiteY111" fmla="*/ 1568904 h 1592835"/>
              <a:gd name="connsiteX112" fmla="*/ 427864 w 9662615"/>
              <a:gd name="connsiteY112" fmla="*/ 1580848 h 1592835"/>
              <a:gd name="connsiteX113" fmla="*/ 408381 w 9662615"/>
              <a:gd name="connsiteY113" fmla="*/ 1552940 h 1592835"/>
              <a:gd name="connsiteX114" fmla="*/ 267163 w 9662615"/>
              <a:gd name="connsiteY114" fmla="*/ 1531913 h 1592835"/>
              <a:gd name="connsiteX115" fmla="*/ 196644 w 9662615"/>
              <a:gd name="connsiteY115" fmla="*/ 1524565 h 1592835"/>
              <a:gd name="connsiteX116" fmla="*/ 86819 w 9662615"/>
              <a:gd name="connsiteY116" fmla="*/ 1519517 h 1592835"/>
              <a:gd name="connsiteX117" fmla="*/ 53369 w 9662615"/>
              <a:gd name="connsiteY117" fmla="*/ 1516853 h 1592835"/>
              <a:gd name="connsiteX118" fmla="*/ 2359 w 9662615"/>
              <a:gd name="connsiteY118" fmla="*/ 1515247 h 1592835"/>
              <a:gd name="connsiteX119" fmla="*/ 0 w 9662615"/>
              <a:gd name="connsiteY119" fmla="*/ 1514932 h 1592835"/>
              <a:gd name="connsiteX120" fmla="*/ 0 w 9662615"/>
              <a:gd name="connsiteY120" fmla="*/ 0 h 1592835"/>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48477 w 9662615"/>
              <a:gd name="connsiteY60" fmla="*/ 1556925 h 1592835"/>
              <a:gd name="connsiteX61" fmla="*/ 4730033 w 9662615"/>
              <a:gd name="connsiteY61" fmla="*/ 1555274 h 1592835"/>
              <a:gd name="connsiteX62" fmla="*/ 4697562 w 9662615"/>
              <a:gd name="connsiteY62" fmla="*/ 1551206 h 1592835"/>
              <a:gd name="connsiteX63" fmla="*/ 4662664 w 9662615"/>
              <a:gd name="connsiteY63" fmla="*/ 1573162 h 1592835"/>
              <a:gd name="connsiteX64" fmla="*/ 4603028 w 9662615"/>
              <a:gd name="connsiteY64" fmla="*/ 1568821 h 1592835"/>
              <a:gd name="connsiteX65" fmla="*/ 4541612 w 9662615"/>
              <a:gd name="connsiteY65" fmla="*/ 1545262 h 1592835"/>
              <a:gd name="connsiteX66" fmla="*/ 4422155 w 9662615"/>
              <a:gd name="connsiteY66" fmla="*/ 1542059 h 1592835"/>
              <a:gd name="connsiteX67" fmla="*/ 4221826 w 9662615"/>
              <a:gd name="connsiteY67" fmla="*/ 1508923 h 1592835"/>
              <a:gd name="connsiteX68" fmla="*/ 4096601 w 9662615"/>
              <a:gd name="connsiteY68" fmla="*/ 1521563 h 1592835"/>
              <a:gd name="connsiteX69" fmla="*/ 3970635 w 9662615"/>
              <a:gd name="connsiteY69" fmla="*/ 1544815 h 1592835"/>
              <a:gd name="connsiteX70" fmla="*/ 3833906 w 9662615"/>
              <a:gd name="connsiteY70" fmla="*/ 1516637 h 1592835"/>
              <a:gd name="connsiteX71" fmla="*/ 3696258 w 9662615"/>
              <a:gd name="connsiteY71" fmla="*/ 1537563 h 1592835"/>
              <a:gd name="connsiteX72" fmla="*/ 3594070 w 9662615"/>
              <a:gd name="connsiteY72" fmla="*/ 1509422 h 1592835"/>
              <a:gd name="connsiteX73" fmla="*/ 3565233 w 9662615"/>
              <a:gd name="connsiteY73" fmla="*/ 1515122 h 1592835"/>
              <a:gd name="connsiteX74" fmla="*/ 3560267 w 9662615"/>
              <a:gd name="connsiteY74" fmla="*/ 1516288 h 1592835"/>
              <a:gd name="connsiteX75" fmla="*/ 3540258 w 9662615"/>
              <a:gd name="connsiteY75" fmla="*/ 1516976 h 1592835"/>
              <a:gd name="connsiteX76" fmla="*/ 3534780 w 9662615"/>
              <a:gd name="connsiteY76" fmla="*/ 1522141 h 1592835"/>
              <a:gd name="connsiteX77" fmla="*/ 3504783 w 9662615"/>
              <a:gd name="connsiteY77" fmla="*/ 1526739 h 1592835"/>
              <a:gd name="connsiteX78" fmla="*/ 3430805 w 9662615"/>
              <a:gd name="connsiteY78" fmla="*/ 1542521 h 1592835"/>
              <a:gd name="connsiteX79" fmla="*/ 3292707 w 9662615"/>
              <a:gd name="connsiteY79" fmla="*/ 1520490 h 1592835"/>
              <a:gd name="connsiteX80" fmla="*/ 3187872 w 9662615"/>
              <a:gd name="connsiteY80" fmla="*/ 1519991 h 1592835"/>
              <a:gd name="connsiteX81" fmla="*/ 3148026 w 9662615"/>
              <a:gd name="connsiteY81" fmla="*/ 1524777 h 1592835"/>
              <a:gd name="connsiteX82" fmla="*/ 3092394 w 9662615"/>
              <a:gd name="connsiteY82" fmla="*/ 1528115 h 1592835"/>
              <a:gd name="connsiteX83" fmla="*/ 2994200 w 9662615"/>
              <a:gd name="connsiteY83" fmla="*/ 1537857 h 1592835"/>
              <a:gd name="connsiteX84" fmla="*/ 2862301 w 9662615"/>
              <a:gd name="connsiteY84" fmla="*/ 1544250 h 1592835"/>
              <a:gd name="connsiteX85" fmla="*/ 2766335 w 9662615"/>
              <a:gd name="connsiteY85" fmla="*/ 1527662 h 1592835"/>
              <a:gd name="connsiteX86" fmla="*/ 2757836 w 9662615"/>
              <a:gd name="connsiteY86" fmla="*/ 1531371 h 1592835"/>
              <a:gd name="connsiteX87" fmla="*/ 2691555 w 9662615"/>
              <a:gd name="connsiteY87" fmla="*/ 1530283 h 1592835"/>
              <a:gd name="connsiteX88" fmla="*/ 2491676 w 9662615"/>
              <a:gd name="connsiteY88" fmla="*/ 1500859 h 1592835"/>
              <a:gd name="connsiteX89" fmla="*/ 2378036 w 9662615"/>
              <a:gd name="connsiteY89" fmla="*/ 1520645 h 1592835"/>
              <a:gd name="connsiteX90" fmla="*/ 2284269 w 9662615"/>
              <a:gd name="connsiteY90" fmla="*/ 1503068 h 1592835"/>
              <a:gd name="connsiteX91" fmla="*/ 2207104 w 9662615"/>
              <a:gd name="connsiteY91" fmla="*/ 1508888 h 1592835"/>
              <a:gd name="connsiteX92" fmla="*/ 2149226 w 9662615"/>
              <a:gd name="connsiteY92" fmla="*/ 1523409 h 1592835"/>
              <a:gd name="connsiteX93" fmla="*/ 2084783 w 9662615"/>
              <a:gd name="connsiteY93" fmla="*/ 1524245 h 1592835"/>
              <a:gd name="connsiteX94" fmla="*/ 2070075 w 9662615"/>
              <a:gd name="connsiteY94" fmla="*/ 1511285 h 1592835"/>
              <a:gd name="connsiteX95" fmla="*/ 2001057 w 9662615"/>
              <a:gd name="connsiteY95" fmla="*/ 1516449 h 1592835"/>
              <a:gd name="connsiteX96" fmla="*/ 1896330 w 9662615"/>
              <a:gd name="connsiteY96" fmla="*/ 1525725 h 1592835"/>
              <a:gd name="connsiteX97" fmla="*/ 1835994 w 9662615"/>
              <a:gd name="connsiteY97" fmla="*/ 1527678 h 1592835"/>
              <a:gd name="connsiteX98" fmla="*/ 1671119 w 9662615"/>
              <a:gd name="connsiteY98" fmla="*/ 1536701 h 1592835"/>
              <a:gd name="connsiteX99" fmla="*/ 1601337 w 9662615"/>
              <a:gd name="connsiteY99" fmla="*/ 1548552 h 1592835"/>
              <a:gd name="connsiteX100" fmla="*/ 1407755 w 9662615"/>
              <a:gd name="connsiteY100" fmla="*/ 1571444 h 1592835"/>
              <a:gd name="connsiteX101" fmla="*/ 1271994 w 9662615"/>
              <a:gd name="connsiteY101" fmla="*/ 1579471 h 1592835"/>
              <a:gd name="connsiteX102" fmla="*/ 1249226 w 9662615"/>
              <a:gd name="connsiteY102" fmla="*/ 1583140 h 1592835"/>
              <a:gd name="connsiteX103" fmla="*/ 1217719 w 9662615"/>
              <a:gd name="connsiteY103" fmla="*/ 1580863 h 1592835"/>
              <a:gd name="connsiteX104" fmla="*/ 1091432 w 9662615"/>
              <a:gd name="connsiteY104" fmla="*/ 1571003 h 1592835"/>
              <a:gd name="connsiteX105" fmla="*/ 992039 w 9662615"/>
              <a:gd name="connsiteY105" fmla="*/ 1556662 h 1592835"/>
              <a:gd name="connsiteX106" fmla="*/ 868264 w 9662615"/>
              <a:gd name="connsiteY106" fmla="*/ 1566392 h 1592835"/>
              <a:gd name="connsiteX107" fmla="*/ 792765 w 9662615"/>
              <a:gd name="connsiteY107" fmla="*/ 1563102 h 1592835"/>
              <a:gd name="connsiteX108" fmla="*/ 669055 w 9662615"/>
              <a:gd name="connsiteY108" fmla="*/ 1543638 h 1592835"/>
              <a:gd name="connsiteX109" fmla="*/ 506152 w 9662615"/>
              <a:gd name="connsiteY109" fmla="*/ 1549124 h 1592835"/>
              <a:gd name="connsiteX110" fmla="*/ 472797 w 9662615"/>
              <a:gd name="connsiteY110" fmla="*/ 1568904 h 1592835"/>
              <a:gd name="connsiteX111" fmla="*/ 427864 w 9662615"/>
              <a:gd name="connsiteY111" fmla="*/ 1580848 h 1592835"/>
              <a:gd name="connsiteX112" fmla="*/ 408381 w 9662615"/>
              <a:gd name="connsiteY112" fmla="*/ 1552940 h 1592835"/>
              <a:gd name="connsiteX113" fmla="*/ 267163 w 9662615"/>
              <a:gd name="connsiteY113" fmla="*/ 1531913 h 1592835"/>
              <a:gd name="connsiteX114" fmla="*/ 196644 w 9662615"/>
              <a:gd name="connsiteY114" fmla="*/ 1524565 h 1592835"/>
              <a:gd name="connsiteX115" fmla="*/ 86819 w 9662615"/>
              <a:gd name="connsiteY115" fmla="*/ 1519517 h 1592835"/>
              <a:gd name="connsiteX116" fmla="*/ 53369 w 9662615"/>
              <a:gd name="connsiteY116" fmla="*/ 1516853 h 1592835"/>
              <a:gd name="connsiteX117" fmla="*/ 2359 w 9662615"/>
              <a:gd name="connsiteY117" fmla="*/ 1515247 h 1592835"/>
              <a:gd name="connsiteX118" fmla="*/ 0 w 9662615"/>
              <a:gd name="connsiteY118" fmla="*/ 1514932 h 1592835"/>
              <a:gd name="connsiteX119" fmla="*/ 0 w 9662615"/>
              <a:gd name="connsiteY119" fmla="*/ 0 h 1592835"/>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30033 w 9662615"/>
              <a:gd name="connsiteY60" fmla="*/ 1555274 h 1592835"/>
              <a:gd name="connsiteX61" fmla="*/ 4697562 w 9662615"/>
              <a:gd name="connsiteY61" fmla="*/ 1551206 h 1592835"/>
              <a:gd name="connsiteX62" fmla="*/ 4662664 w 9662615"/>
              <a:gd name="connsiteY62" fmla="*/ 1573162 h 1592835"/>
              <a:gd name="connsiteX63" fmla="*/ 4603028 w 9662615"/>
              <a:gd name="connsiteY63" fmla="*/ 1568821 h 1592835"/>
              <a:gd name="connsiteX64" fmla="*/ 4541612 w 9662615"/>
              <a:gd name="connsiteY64" fmla="*/ 1545262 h 1592835"/>
              <a:gd name="connsiteX65" fmla="*/ 4422155 w 9662615"/>
              <a:gd name="connsiteY65" fmla="*/ 1542059 h 1592835"/>
              <a:gd name="connsiteX66" fmla="*/ 4221826 w 9662615"/>
              <a:gd name="connsiteY66" fmla="*/ 1508923 h 1592835"/>
              <a:gd name="connsiteX67" fmla="*/ 4096601 w 9662615"/>
              <a:gd name="connsiteY67" fmla="*/ 1521563 h 1592835"/>
              <a:gd name="connsiteX68" fmla="*/ 3970635 w 9662615"/>
              <a:gd name="connsiteY68" fmla="*/ 1544815 h 1592835"/>
              <a:gd name="connsiteX69" fmla="*/ 3833906 w 9662615"/>
              <a:gd name="connsiteY69" fmla="*/ 1516637 h 1592835"/>
              <a:gd name="connsiteX70" fmla="*/ 3696258 w 9662615"/>
              <a:gd name="connsiteY70" fmla="*/ 1537563 h 1592835"/>
              <a:gd name="connsiteX71" fmla="*/ 3594070 w 9662615"/>
              <a:gd name="connsiteY71" fmla="*/ 1509422 h 1592835"/>
              <a:gd name="connsiteX72" fmla="*/ 3565233 w 9662615"/>
              <a:gd name="connsiteY72" fmla="*/ 1515122 h 1592835"/>
              <a:gd name="connsiteX73" fmla="*/ 3560267 w 9662615"/>
              <a:gd name="connsiteY73" fmla="*/ 1516288 h 1592835"/>
              <a:gd name="connsiteX74" fmla="*/ 3540258 w 9662615"/>
              <a:gd name="connsiteY74" fmla="*/ 1516976 h 1592835"/>
              <a:gd name="connsiteX75" fmla="*/ 3534780 w 9662615"/>
              <a:gd name="connsiteY75" fmla="*/ 1522141 h 1592835"/>
              <a:gd name="connsiteX76" fmla="*/ 3504783 w 9662615"/>
              <a:gd name="connsiteY76" fmla="*/ 1526739 h 1592835"/>
              <a:gd name="connsiteX77" fmla="*/ 3430805 w 9662615"/>
              <a:gd name="connsiteY77" fmla="*/ 1542521 h 1592835"/>
              <a:gd name="connsiteX78" fmla="*/ 3292707 w 9662615"/>
              <a:gd name="connsiteY78" fmla="*/ 1520490 h 1592835"/>
              <a:gd name="connsiteX79" fmla="*/ 3187872 w 9662615"/>
              <a:gd name="connsiteY79" fmla="*/ 1519991 h 1592835"/>
              <a:gd name="connsiteX80" fmla="*/ 3148026 w 9662615"/>
              <a:gd name="connsiteY80" fmla="*/ 1524777 h 1592835"/>
              <a:gd name="connsiteX81" fmla="*/ 3092394 w 9662615"/>
              <a:gd name="connsiteY81" fmla="*/ 1528115 h 1592835"/>
              <a:gd name="connsiteX82" fmla="*/ 2994200 w 9662615"/>
              <a:gd name="connsiteY82" fmla="*/ 1537857 h 1592835"/>
              <a:gd name="connsiteX83" fmla="*/ 2862301 w 9662615"/>
              <a:gd name="connsiteY83" fmla="*/ 1544250 h 1592835"/>
              <a:gd name="connsiteX84" fmla="*/ 2766335 w 9662615"/>
              <a:gd name="connsiteY84" fmla="*/ 1527662 h 1592835"/>
              <a:gd name="connsiteX85" fmla="*/ 2757836 w 9662615"/>
              <a:gd name="connsiteY85" fmla="*/ 1531371 h 1592835"/>
              <a:gd name="connsiteX86" fmla="*/ 2691555 w 9662615"/>
              <a:gd name="connsiteY86" fmla="*/ 1530283 h 1592835"/>
              <a:gd name="connsiteX87" fmla="*/ 2491676 w 9662615"/>
              <a:gd name="connsiteY87" fmla="*/ 1500859 h 1592835"/>
              <a:gd name="connsiteX88" fmla="*/ 2378036 w 9662615"/>
              <a:gd name="connsiteY88" fmla="*/ 1520645 h 1592835"/>
              <a:gd name="connsiteX89" fmla="*/ 2284269 w 9662615"/>
              <a:gd name="connsiteY89" fmla="*/ 1503068 h 1592835"/>
              <a:gd name="connsiteX90" fmla="*/ 2207104 w 9662615"/>
              <a:gd name="connsiteY90" fmla="*/ 1508888 h 1592835"/>
              <a:gd name="connsiteX91" fmla="*/ 2149226 w 9662615"/>
              <a:gd name="connsiteY91" fmla="*/ 1523409 h 1592835"/>
              <a:gd name="connsiteX92" fmla="*/ 2084783 w 9662615"/>
              <a:gd name="connsiteY92" fmla="*/ 1524245 h 1592835"/>
              <a:gd name="connsiteX93" fmla="*/ 2070075 w 9662615"/>
              <a:gd name="connsiteY93" fmla="*/ 1511285 h 1592835"/>
              <a:gd name="connsiteX94" fmla="*/ 2001057 w 9662615"/>
              <a:gd name="connsiteY94" fmla="*/ 1516449 h 1592835"/>
              <a:gd name="connsiteX95" fmla="*/ 1896330 w 9662615"/>
              <a:gd name="connsiteY95" fmla="*/ 1525725 h 1592835"/>
              <a:gd name="connsiteX96" fmla="*/ 1835994 w 9662615"/>
              <a:gd name="connsiteY96" fmla="*/ 1527678 h 1592835"/>
              <a:gd name="connsiteX97" fmla="*/ 1671119 w 9662615"/>
              <a:gd name="connsiteY97" fmla="*/ 1536701 h 1592835"/>
              <a:gd name="connsiteX98" fmla="*/ 1601337 w 9662615"/>
              <a:gd name="connsiteY98" fmla="*/ 1548552 h 1592835"/>
              <a:gd name="connsiteX99" fmla="*/ 1407755 w 9662615"/>
              <a:gd name="connsiteY99" fmla="*/ 1571444 h 1592835"/>
              <a:gd name="connsiteX100" fmla="*/ 1271994 w 9662615"/>
              <a:gd name="connsiteY100" fmla="*/ 1579471 h 1592835"/>
              <a:gd name="connsiteX101" fmla="*/ 1249226 w 9662615"/>
              <a:gd name="connsiteY101" fmla="*/ 1583140 h 1592835"/>
              <a:gd name="connsiteX102" fmla="*/ 1217719 w 9662615"/>
              <a:gd name="connsiteY102" fmla="*/ 1580863 h 1592835"/>
              <a:gd name="connsiteX103" fmla="*/ 1091432 w 9662615"/>
              <a:gd name="connsiteY103" fmla="*/ 1571003 h 1592835"/>
              <a:gd name="connsiteX104" fmla="*/ 992039 w 9662615"/>
              <a:gd name="connsiteY104" fmla="*/ 1556662 h 1592835"/>
              <a:gd name="connsiteX105" fmla="*/ 868264 w 9662615"/>
              <a:gd name="connsiteY105" fmla="*/ 1566392 h 1592835"/>
              <a:gd name="connsiteX106" fmla="*/ 792765 w 9662615"/>
              <a:gd name="connsiteY106" fmla="*/ 1563102 h 1592835"/>
              <a:gd name="connsiteX107" fmla="*/ 669055 w 9662615"/>
              <a:gd name="connsiteY107" fmla="*/ 1543638 h 1592835"/>
              <a:gd name="connsiteX108" fmla="*/ 506152 w 9662615"/>
              <a:gd name="connsiteY108" fmla="*/ 1549124 h 1592835"/>
              <a:gd name="connsiteX109" fmla="*/ 472797 w 9662615"/>
              <a:gd name="connsiteY109" fmla="*/ 1568904 h 1592835"/>
              <a:gd name="connsiteX110" fmla="*/ 427864 w 9662615"/>
              <a:gd name="connsiteY110" fmla="*/ 1580848 h 1592835"/>
              <a:gd name="connsiteX111" fmla="*/ 408381 w 9662615"/>
              <a:gd name="connsiteY111" fmla="*/ 1552940 h 1592835"/>
              <a:gd name="connsiteX112" fmla="*/ 267163 w 9662615"/>
              <a:gd name="connsiteY112" fmla="*/ 1531913 h 1592835"/>
              <a:gd name="connsiteX113" fmla="*/ 196644 w 9662615"/>
              <a:gd name="connsiteY113" fmla="*/ 1524565 h 1592835"/>
              <a:gd name="connsiteX114" fmla="*/ 86819 w 9662615"/>
              <a:gd name="connsiteY114" fmla="*/ 1519517 h 1592835"/>
              <a:gd name="connsiteX115" fmla="*/ 53369 w 9662615"/>
              <a:gd name="connsiteY115" fmla="*/ 1516853 h 1592835"/>
              <a:gd name="connsiteX116" fmla="*/ 2359 w 9662615"/>
              <a:gd name="connsiteY116" fmla="*/ 1515247 h 1592835"/>
              <a:gd name="connsiteX117" fmla="*/ 0 w 9662615"/>
              <a:gd name="connsiteY117" fmla="*/ 1514932 h 1592835"/>
              <a:gd name="connsiteX118" fmla="*/ 0 w 9662615"/>
              <a:gd name="connsiteY118" fmla="*/ 0 h 1592835"/>
              <a:gd name="connsiteX0" fmla="*/ 0 w 9662615"/>
              <a:gd name="connsiteY0" fmla="*/ 0 h 1592835"/>
              <a:gd name="connsiteX1" fmla="*/ 9662615 w 9662615"/>
              <a:gd name="connsiteY1" fmla="*/ 0 h 1592835"/>
              <a:gd name="connsiteX2" fmla="*/ 9662615 w 9662615"/>
              <a:gd name="connsiteY2" fmla="*/ 1280346 h 1592835"/>
              <a:gd name="connsiteX3" fmla="*/ 9658420 w 9662615"/>
              <a:gd name="connsiteY3" fmla="*/ 1280106 h 1592835"/>
              <a:gd name="connsiteX4" fmla="*/ 9469546 w 9662615"/>
              <a:gd name="connsiteY4" fmla="*/ 1289837 h 1592835"/>
              <a:gd name="connsiteX5" fmla="*/ 9385895 w 9662615"/>
              <a:gd name="connsiteY5" fmla="*/ 1269203 h 1592835"/>
              <a:gd name="connsiteX6" fmla="*/ 9144767 w 9662615"/>
              <a:gd name="connsiteY6" fmla="*/ 1264120 h 1592835"/>
              <a:gd name="connsiteX7" fmla="*/ 8837252 w 9662615"/>
              <a:gd name="connsiteY7" fmla="*/ 1350515 h 1592835"/>
              <a:gd name="connsiteX8" fmla="*/ 8705466 w 9662615"/>
              <a:gd name="connsiteY8" fmla="*/ 1342419 h 1592835"/>
              <a:gd name="connsiteX9" fmla="*/ 8652221 w 9662615"/>
              <a:gd name="connsiteY9" fmla="*/ 1326906 h 1592835"/>
              <a:gd name="connsiteX10" fmla="*/ 8632312 w 9662615"/>
              <a:gd name="connsiteY10" fmla="*/ 1326025 h 1592835"/>
              <a:gd name="connsiteX11" fmla="*/ 8591582 w 9662615"/>
              <a:gd name="connsiteY11" fmla="*/ 1341666 h 1592835"/>
              <a:gd name="connsiteX12" fmla="*/ 8537336 w 9662615"/>
              <a:gd name="connsiteY12" fmla="*/ 1341684 h 1592835"/>
              <a:gd name="connsiteX13" fmla="*/ 8472508 w 9662615"/>
              <a:gd name="connsiteY13" fmla="*/ 1363109 h 1592835"/>
              <a:gd name="connsiteX14" fmla="*/ 8258477 w 9662615"/>
              <a:gd name="connsiteY14" fmla="*/ 1370666 h 1592835"/>
              <a:gd name="connsiteX15" fmla="*/ 8197961 w 9662615"/>
              <a:gd name="connsiteY15" fmla="*/ 1392804 h 1592835"/>
              <a:gd name="connsiteX16" fmla="*/ 8171196 w 9662615"/>
              <a:gd name="connsiteY16" fmla="*/ 1397216 h 1592835"/>
              <a:gd name="connsiteX17" fmla="*/ 8127667 w 9662615"/>
              <a:gd name="connsiteY17" fmla="*/ 1418254 h 1592835"/>
              <a:gd name="connsiteX18" fmla="*/ 7974579 w 9662615"/>
              <a:gd name="connsiteY18" fmla="*/ 1383439 h 1592835"/>
              <a:gd name="connsiteX19" fmla="*/ 7768351 w 9662615"/>
              <a:gd name="connsiteY19" fmla="*/ 1395051 h 1592835"/>
              <a:gd name="connsiteX20" fmla="*/ 7635985 w 9662615"/>
              <a:gd name="connsiteY20" fmla="*/ 1386363 h 1592835"/>
              <a:gd name="connsiteX21" fmla="*/ 7466069 w 9662615"/>
              <a:gd name="connsiteY21" fmla="*/ 1377654 h 1592835"/>
              <a:gd name="connsiteX22" fmla="*/ 7355642 w 9662615"/>
              <a:gd name="connsiteY22" fmla="*/ 1407761 h 1592835"/>
              <a:gd name="connsiteX23" fmla="*/ 7151610 w 9662615"/>
              <a:gd name="connsiteY23" fmla="*/ 1397856 h 1592835"/>
              <a:gd name="connsiteX24" fmla="*/ 7082147 w 9662615"/>
              <a:gd name="connsiteY24" fmla="*/ 1406113 h 1592835"/>
              <a:gd name="connsiteX25" fmla="*/ 7014958 w 9662615"/>
              <a:gd name="connsiteY25" fmla="*/ 1396883 h 1592835"/>
              <a:gd name="connsiteX26" fmla="*/ 6907567 w 9662615"/>
              <a:gd name="connsiteY26" fmla="*/ 1419149 h 1592835"/>
              <a:gd name="connsiteX27" fmla="*/ 6748428 w 9662615"/>
              <a:gd name="connsiteY27" fmla="*/ 1420308 h 1592835"/>
              <a:gd name="connsiteX28" fmla="*/ 6654257 w 9662615"/>
              <a:gd name="connsiteY28" fmla="*/ 1424143 h 1592835"/>
              <a:gd name="connsiteX29" fmla="*/ 6620123 w 9662615"/>
              <a:gd name="connsiteY29" fmla="*/ 1430535 h 1592835"/>
              <a:gd name="connsiteX30" fmla="*/ 6571355 w 9662615"/>
              <a:gd name="connsiteY30" fmla="*/ 1436144 h 1592835"/>
              <a:gd name="connsiteX31" fmla="*/ 6486557 w 9662615"/>
              <a:gd name="connsiteY31" fmla="*/ 1449861 h 1592835"/>
              <a:gd name="connsiteX32" fmla="*/ 6370419 w 9662615"/>
              <a:gd name="connsiteY32" fmla="*/ 1461649 h 1592835"/>
              <a:gd name="connsiteX33" fmla="*/ 6278839 w 9662615"/>
              <a:gd name="connsiteY33" fmla="*/ 1449160 h 1592835"/>
              <a:gd name="connsiteX34" fmla="*/ 6272455 w 9662615"/>
              <a:gd name="connsiteY34" fmla="*/ 1453191 h 1592835"/>
              <a:gd name="connsiteX35" fmla="*/ 6212659 w 9662615"/>
              <a:gd name="connsiteY35" fmla="*/ 1454850 h 1592835"/>
              <a:gd name="connsiteX36" fmla="*/ 6069317 w 9662615"/>
              <a:gd name="connsiteY36" fmla="*/ 1445838 h 1592835"/>
              <a:gd name="connsiteX37" fmla="*/ 5878477 w 9662615"/>
              <a:gd name="connsiteY37" fmla="*/ 1439180 h 1592835"/>
              <a:gd name="connsiteX38" fmla="*/ 5838387 w 9662615"/>
              <a:gd name="connsiteY38" fmla="*/ 1444679 h 1592835"/>
              <a:gd name="connsiteX39" fmla="*/ 5771136 w 9662615"/>
              <a:gd name="connsiteY39" fmla="*/ 1453639 h 1592835"/>
              <a:gd name="connsiteX40" fmla="*/ 5724081 w 9662615"/>
              <a:gd name="connsiteY40" fmla="*/ 1470431 h 1592835"/>
              <a:gd name="connsiteX41" fmla="*/ 5666577 w 9662615"/>
              <a:gd name="connsiteY41" fmla="*/ 1473921 h 1592835"/>
              <a:gd name="connsiteX42" fmla="*/ 5649068 w 9662615"/>
              <a:gd name="connsiteY42" fmla="*/ 1461676 h 1592835"/>
              <a:gd name="connsiteX43" fmla="*/ 5588902 w 9662615"/>
              <a:gd name="connsiteY43" fmla="*/ 1469647 h 1592835"/>
              <a:gd name="connsiteX44" fmla="*/ 5498090 w 9662615"/>
              <a:gd name="connsiteY44" fmla="*/ 1483173 h 1592835"/>
              <a:gd name="connsiteX45" fmla="*/ 5444641 w 9662615"/>
              <a:gd name="connsiteY45" fmla="*/ 1487602 h 1592835"/>
              <a:gd name="connsiteX46" fmla="*/ 5299812 w 9662615"/>
              <a:gd name="connsiteY46" fmla="*/ 1503362 h 1592835"/>
              <a:gd name="connsiteX47" fmla="*/ 5213947 w 9662615"/>
              <a:gd name="connsiteY47" fmla="*/ 1516637 h 1592835"/>
              <a:gd name="connsiteX48" fmla="*/ 5090342 w 9662615"/>
              <a:gd name="connsiteY48" fmla="*/ 1546680 h 1592835"/>
              <a:gd name="connsiteX49" fmla="*/ 5129812 w 9662615"/>
              <a:gd name="connsiteY49" fmla="*/ 1521277 h 1592835"/>
              <a:gd name="connsiteX50" fmla="*/ 5059484 w 9662615"/>
              <a:gd name="connsiteY50" fmla="*/ 1546802 h 1592835"/>
              <a:gd name="connsiteX51" fmla="*/ 5038524 w 9662615"/>
              <a:gd name="connsiteY51" fmla="*/ 1545675 h 1592835"/>
              <a:gd name="connsiteX52" fmla="*/ 5026564 w 9662615"/>
              <a:gd name="connsiteY52" fmla="*/ 1545376 h 1592835"/>
              <a:gd name="connsiteX53" fmla="*/ 4969433 w 9662615"/>
              <a:gd name="connsiteY53" fmla="*/ 1550865 h 1592835"/>
              <a:gd name="connsiteX54" fmla="*/ 4921303 w 9662615"/>
              <a:gd name="connsiteY54" fmla="*/ 1575379 h 1592835"/>
              <a:gd name="connsiteX55" fmla="*/ 4863775 w 9662615"/>
              <a:gd name="connsiteY55" fmla="*/ 1562633 h 1592835"/>
              <a:gd name="connsiteX56" fmla="*/ 4847242 w 9662615"/>
              <a:gd name="connsiteY56" fmla="*/ 1565435 h 1592835"/>
              <a:gd name="connsiteX57" fmla="*/ 4856839 w 9662615"/>
              <a:gd name="connsiteY57" fmla="*/ 1592835 h 1592835"/>
              <a:gd name="connsiteX58" fmla="*/ 4791466 w 9662615"/>
              <a:gd name="connsiteY58" fmla="*/ 1561324 h 1592835"/>
              <a:gd name="connsiteX59" fmla="*/ 4784247 w 9662615"/>
              <a:gd name="connsiteY59" fmla="*/ 1562342 h 1592835"/>
              <a:gd name="connsiteX60" fmla="*/ 4735334 w 9662615"/>
              <a:gd name="connsiteY60" fmla="*/ 1581778 h 1592835"/>
              <a:gd name="connsiteX61" fmla="*/ 4697562 w 9662615"/>
              <a:gd name="connsiteY61" fmla="*/ 1551206 h 1592835"/>
              <a:gd name="connsiteX62" fmla="*/ 4662664 w 9662615"/>
              <a:gd name="connsiteY62" fmla="*/ 1573162 h 1592835"/>
              <a:gd name="connsiteX63" fmla="*/ 4603028 w 9662615"/>
              <a:gd name="connsiteY63" fmla="*/ 1568821 h 1592835"/>
              <a:gd name="connsiteX64" fmla="*/ 4541612 w 9662615"/>
              <a:gd name="connsiteY64" fmla="*/ 1545262 h 1592835"/>
              <a:gd name="connsiteX65" fmla="*/ 4422155 w 9662615"/>
              <a:gd name="connsiteY65" fmla="*/ 1542059 h 1592835"/>
              <a:gd name="connsiteX66" fmla="*/ 4221826 w 9662615"/>
              <a:gd name="connsiteY66" fmla="*/ 1508923 h 1592835"/>
              <a:gd name="connsiteX67" fmla="*/ 4096601 w 9662615"/>
              <a:gd name="connsiteY67" fmla="*/ 1521563 h 1592835"/>
              <a:gd name="connsiteX68" fmla="*/ 3970635 w 9662615"/>
              <a:gd name="connsiteY68" fmla="*/ 1544815 h 1592835"/>
              <a:gd name="connsiteX69" fmla="*/ 3833906 w 9662615"/>
              <a:gd name="connsiteY69" fmla="*/ 1516637 h 1592835"/>
              <a:gd name="connsiteX70" fmla="*/ 3696258 w 9662615"/>
              <a:gd name="connsiteY70" fmla="*/ 1537563 h 1592835"/>
              <a:gd name="connsiteX71" fmla="*/ 3594070 w 9662615"/>
              <a:gd name="connsiteY71" fmla="*/ 1509422 h 1592835"/>
              <a:gd name="connsiteX72" fmla="*/ 3565233 w 9662615"/>
              <a:gd name="connsiteY72" fmla="*/ 1515122 h 1592835"/>
              <a:gd name="connsiteX73" fmla="*/ 3560267 w 9662615"/>
              <a:gd name="connsiteY73" fmla="*/ 1516288 h 1592835"/>
              <a:gd name="connsiteX74" fmla="*/ 3540258 w 9662615"/>
              <a:gd name="connsiteY74" fmla="*/ 1516976 h 1592835"/>
              <a:gd name="connsiteX75" fmla="*/ 3534780 w 9662615"/>
              <a:gd name="connsiteY75" fmla="*/ 1522141 h 1592835"/>
              <a:gd name="connsiteX76" fmla="*/ 3504783 w 9662615"/>
              <a:gd name="connsiteY76" fmla="*/ 1526739 h 1592835"/>
              <a:gd name="connsiteX77" fmla="*/ 3430805 w 9662615"/>
              <a:gd name="connsiteY77" fmla="*/ 1542521 h 1592835"/>
              <a:gd name="connsiteX78" fmla="*/ 3292707 w 9662615"/>
              <a:gd name="connsiteY78" fmla="*/ 1520490 h 1592835"/>
              <a:gd name="connsiteX79" fmla="*/ 3187872 w 9662615"/>
              <a:gd name="connsiteY79" fmla="*/ 1519991 h 1592835"/>
              <a:gd name="connsiteX80" fmla="*/ 3148026 w 9662615"/>
              <a:gd name="connsiteY80" fmla="*/ 1524777 h 1592835"/>
              <a:gd name="connsiteX81" fmla="*/ 3092394 w 9662615"/>
              <a:gd name="connsiteY81" fmla="*/ 1528115 h 1592835"/>
              <a:gd name="connsiteX82" fmla="*/ 2994200 w 9662615"/>
              <a:gd name="connsiteY82" fmla="*/ 1537857 h 1592835"/>
              <a:gd name="connsiteX83" fmla="*/ 2862301 w 9662615"/>
              <a:gd name="connsiteY83" fmla="*/ 1544250 h 1592835"/>
              <a:gd name="connsiteX84" fmla="*/ 2766335 w 9662615"/>
              <a:gd name="connsiteY84" fmla="*/ 1527662 h 1592835"/>
              <a:gd name="connsiteX85" fmla="*/ 2757836 w 9662615"/>
              <a:gd name="connsiteY85" fmla="*/ 1531371 h 1592835"/>
              <a:gd name="connsiteX86" fmla="*/ 2691555 w 9662615"/>
              <a:gd name="connsiteY86" fmla="*/ 1530283 h 1592835"/>
              <a:gd name="connsiteX87" fmla="*/ 2491676 w 9662615"/>
              <a:gd name="connsiteY87" fmla="*/ 1500859 h 1592835"/>
              <a:gd name="connsiteX88" fmla="*/ 2378036 w 9662615"/>
              <a:gd name="connsiteY88" fmla="*/ 1520645 h 1592835"/>
              <a:gd name="connsiteX89" fmla="*/ 2284269 w 9662615"/>
              <a:gd name="connsiteY89" fmla="*/ 1503068 h 1592835"/>
              <a:gd name="connsiteX90" fmla="*/ 2207104 w 9662615"/>
              <a:gd name="connsiteY90" fmla="*/ 1508888 h 1592835"/>
              <a:gd name="connsiteX91" fmla="*/ 2149226 w 9662615"/>
              <a:gd name="connsiteY91" fmla="*/ 1523409 h 1592835"/>
              <a:gd name="connsiteX92" fmla="*/ 2084783 w 9662615"/>
              <a:gd name="connsiteY92" fmla="*/ 1524245 h 1592835"/>
              <a:gd name="connsiteX93" fmla="*/ 2070075 w 9662615"/>
              <a:gd name="connsiteY93" fmla="*/ 1511285 h 1592835"/>
              <a:gd name="connsiteX94" fmla="*/ 2001057 w 9662615"/>
              <a:gd name="connsiteY94" fmla="*/ 1516449 h 1592835"/>
              <a:gd name="connsiteX95" fmla="*/ 1896330 w 9662615"/>
              <a:gd name="connsiteY95" fmla="*/ 1525725 h 1592835"/>
              <a:gd name="connsiteX96" fmla="*/ 1835994 w 9662615"/>
              <a:gd name="connsiteY96" fmla="*/ 1527678 h 1592835"/>
              <a:gd name="connsiteX97" fmla="*/ 1671119 w 9662615"/>
              <a:gd name="connsiteY97" fmla="*/ 1536701 h 1592835"/>
              <a:gd name="connsiteX98" fmla="*/ 1601337 w 9662615"/>
              <a:gd name="connsiteY98" fmla="*/ 1548552 h 1592835"/>
              <a:gd name="connsiteX99" fmla="*/ 1407755 w 9662615"/>
              <a:gd name="connsiteY99" fmla="*/ 1571444 h 1592835"/>
              <a:gd name="connsiteX100" fmla="*/ 1271994 w 9662615"/>
              <a:gd name="connsiteY100" fmla="*/ 1579471 h 1592835"/>
              <a:gd name="connsiteX101" fmla="*/ 1249226 w 9662615"/>
              <a:gd name="connsiteY101" fmla="*/ 1583140 h 1592835"/>
              <a:gd name="connsiteX102" fmla="*/ 1217719 w 9662615"/>
              <a:gd name="connsiteY102" fmla="*/ 1580863 h 1592835"/>
              <a:gd name="connsiteX103" fmla="*/ 1091432 w 9662615"/>
              <a:gd name="connsiteY103" fmla="*/ 1571003 h 1592835"/>
              <a:gd name="connsiteX104" fmla="*/ 992039 w 9662615"/>
              <a:gd name="connsiteY104" fmla="*/ 1556662 h 1592835"/>
              <a:gd name="connsiteX105" fmla="*/ 868264 w 9662615"/>
              <a:gd name="connsiteY105" fmla="*/ 1566392 h 1592835"/>
              <a:gd name="connsiteX106" fmla="*/ 792765 w 9662615"/>
              <a:gd name="connsiteY106" fmla="*/ 1563102 h 1592835"/>
              <a:gd name="connsiteX107" fmla="*/ 669055 w 9662615"/>
              <a:gd name="connsiteY107" fmla="*/ 1543638 h 1592835"/>
              <a:gd name="connsiteX108" fmla="*/ 506152 w 9662615"/>
              <a:gd name="connsiteY108" fmla="*/ 1549124 h 1592835"/>
              <a:gd name="connsiteX109" fmla="*/ 472797 w 9662615"/>
              <a:gd name="connsiteY109" fmla="*/ 1568904 h 1592835"/>
              <a:gd name="connsiteX110" fmla="*/ 427864 w 9662615"/>
              <a:gd name="connsiteY110" fmla="*/ 1580848 h 1592835"/>
              <a:gd name="connsiteX111" fmla="*/ 408381 w 9662615"/>
              <a:gd name="connsiteY111" fmla="*/ 1552940 h 1592835"/>
              <a:gd name="connsiteX112" fmla="*/ 267163 w 9662615"/>
              <a:gd name="connsiteY112" fmla="*/ 1531913 h 1592835"/>
              <a:gd name="connsiteX113" fmla="*/ 196644 w 9662615"/>
              <a:gd name="connsiteY113" fmla="*/ 1524565 h 1592835"/>
              <a:gd name="connsiteX114" fmla="*/ 86819 w 9662615"/>
              <a:gd name="connsiteY114" fmla="*/ 1519517 h 1592835"/>
              <a:gd name="connsiteX115" fmla="*/ 53369 w 9662615"/>
              <a:gd name="connsiteY115" fmla="*/ 1516853 h 1592835"/>
              <a:gd name="connsiteX116" fmla="*/ 2359 w 9662615"/>
              <a:gd name="connsiteY116" fmla="*/ 1515247 h 1592835"/>
              <a:gd name="connsiteX117" fmla="*/ 0 w 9662615"/>
              <a:gd name="connsiteY117" fmla="*/ 1514932 h 1592835"/>
              <a:gd name="connsiteX118" fmla="*/ 0 w 9662615"/>
              <a:gd name="connsiteY118" fmla="*/ 0 h 1592835"/>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63775 w 9662615"/>
              <a:gd name="connsiteY55" fmla="*/ 1562633 h 1692226"/>
              <a:gd name="connsiteX56" fmla="*/ 4847242 w 9662615"/>
              <a:gd name="connsiteY56" fmla="*/ 1565435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63775 w 9662615"/>
              <a:gd name="connsiteY55" fmla="*/ 1562633 h 1692226"/>
              <a:gd name="connsiteX56" fmla="*/ 4847242 w 9662615"/>
              <a:gd name="connsiteY56" fmla="*/ 1664826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71726 w 9662615"/>
              <a:gd name="connsiteY55" fmla="*/ 1570584 h 1692226"/>
              <a:gd name="connsiteX56" fmla="*/ 4847242 w 9662615"/>
              <a:gd name="connsiteY56" fmla="*/ 1664826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92226"/>
              <a:gd name="connsiteX1" fmla="*/ 9662615 w 9662615"/>
              <a:gd name="connsiteY1" fmla="*/ 0 h 1692226"/>
              <a:gd name="connsiteX2" fmla="*/ 9662615 w 9662615"/>
              <a:gd name="connsiteY2" fmla="*/ 1280346 h 1692226"/>
              <a:gd name="connsiteX3" fmla="*/ 9658420 w 9662615"/>
              <a:gd name="connsiteY3" fmla="*/ 1280106 h 1692226"/>
              <a:gd name="connsiteX4" fmla="*/ 9469546 w 9662615"/>
              <a:gd name="connsiteY4" fmla="*/ 1289837 h 1692226"/>
              <a:gd name="connsiteX5" fmla="*/ 9385895 w 9662615"/>
              <a:gd name="connsiteY5" fmla="*/ 1269203 h 1692226"/>
              <a:gd name="connsiteX6" fmla="*/ 9144767 w 9662615"/>
              <a:gd name="connsiteY6" fmla="*/ 1264120 h 1692226"/>
              <a:gd name="connsiteX7" fmla="*/ 8837252 w 9662615"/>
              <a:gd name="connsiteY7" fmla="*/ 1350515 h 1692226"/>
              <a:gd name="connsiteX8" fmla="*/ 8705466 w 9662615"/>
              <a:gd name="connsiteY8" fmla="*/ 1342419 h 1692226"/>
              <a:gd name="connsiteX9" fmla="*/ 8652221 w 9662615"/>
              <a:gd name="connsiteY9" fmla="*/ 1326906 h 1692226"/>
              <a:gd name="connsiteX10" fmla="*/ 8632312 w 9662615"/>
              <a:gd name="connsiteY10" fmla="*/ 1326025 h 1692226"/>
              <a:gd name="connsiteX11" fmla="*/ 8591582 w 9662615"/>
              <a:gd name="connsiteY11" fmla="*/ 1341666 h 1692226"/>
              <a:gd name="connsiteX12" fmla="*/ 8537336 w 9662615"/>
              <a:gd name="connsiteY12" fmla="*/ 1341684 h 1692226"/>
              <a:gd name="connsiteX13" fmla="*/ 8472508 w 9662615"/>
              <a:gd name="connsiteY13" fmla="*/ 1363109 h 1692226"/>
              <a:gd name="connsiteX14" fmla="*/ 8258477 w 9662615"/>
              <a:gd name="connsiteY14" fmla="*/ 1370666 h 1692226"/>
              <a:gd name="connsiteX15" fmla="*/ 8197961 w 9662615"/>
              <a:gd name="connsiteY15" fmla="*/ 1392804 h 1692226"/>
              <a:gd name="connsiteX16" fmla="*/ 8171196 w 9662615"/>
              <a:gd name="connsiteY16" fmla="*/ 1397216 h 1692226"/>
              <a:gd name="connsiteX17" fmla="*/ 8127667 w 9662615"/>
              <a:gd name="connsiteY17" fmla="*/ 1418254 h 1692226"/>
              <a:gd name="connsiteX18" fmla="*/ 7974579 w 9662615"/>
              <a:gd name="connsiteY18" fmla="*/ 1383439 h 1692226"/>
              <a:gd name="connsiteX19" fmla="*/ 7768351 w 9662615"/>
              <a:gd name="connsiteY19" fmla="*/ 1395051 h 1692226"/>
              <a:gd name="connsiteX20" fmla="*/ 7635985 w 9662615"/>
              <a:gd name="connsiteY20" fmla="*/ 1386363 h 1692226"/>
              <a:gd name="connsiteX21" fmla="*/ 7466069 w 9662615"/>
              <a:gd name="connsiteY21" fmla="*/ 1377654 h 1692226"/>
              <a:gd name="connsiteX22" fmla="*/ 7355642 w 9662615"/>
              <a:gd name="connsiteY22" fmla="*/ 1407761 h 1692226"/>
              <a:gd name="connsiteX23" fmla="*/ 7151610 w 9662615"/>
              <a:gd name="connsiteY23" fmla="*/ 1397856 h 1692226"/>
              <a:gd name="connsiteX24" fmla="*/ 7082147 w 9662615"/>
              <a:gd name="connsiteY24" fmla="*/ 1406113 h 1692226"/>
              <a:gd name="connsiteX25" fmla="*/ 7014958 w 9662615"/>
              <a:gd name="connsiteY25" fmla="*/ 1396883 h 1692226"/>
              <a:gd name="connsiteX26" fmla="*/ 6907567 w 9662615"/>
              <a:gd name="connsiteY26" fmla="*/ 1419149 h 1692226"/>
              <a:gd name="connsiteX27" fmla="*/ 6748428 w 9662615"/>
              <a:gd name="connsiteY27" fmla="*/ 1420308 h 1692226"/>
              <a:gd name="connsiteX28" fmla="*/ 6654257 w 9662615"/>
              <a:gd name="connsiteY28" fmla="*/ 1424143 h 1692226"/>
              <a:gd name="connsiteX29" fmla="*/ 6620123 w 9662615"/>
              <a:gd name="connsiteY29" fmla="*/ 1430535 h 1692226"/>
              <a:gd name="connsiteX30" fmla="*/ 6571355 w 9662615"/>
              <a:gd name="connsiteY30" fmla="*/ 1436144 h 1692226"/>
              <a:gd name="connsiteX31" fmla="*/ 6486557 w 9662615"/>
              <a:gd name="connsiteY31" fmla="*/ 1449861 h 1692226"/>
              <a:gd name="connsiteX32" fmla="*/ 6370419 w 9662615"/>
              <a:gd name="connsiteY32" fmla="*/ 1461649 h 1692226"/>
              <a:gd name="connsiteX33" fmla="*/ 6278839 w 9662615"/>
              <a:gd name="connsiteY33" fmla="*/ 1449160 h 1692226"/>
              <a:gd name="connsiteX34" fmla="*/ 6272455 w 9662615"/>
              <a:gd name="connsiteY34" fmla="*/ 1453191 h 1692226"/>
              <a:gd name="connsiteX35" fmla="*/ 6212659 w 9662615"/>
              <a:gd name="connsiteY35" fmla="*/ 1454850 h 1692226"/>
              <a:gd name="connsiteX36" fmla="*/ 6069317 w 9662615"/>
              <a:gd name="connsiteY36" fmla="*/ 1445838 h 1692226"/>
              <a:gd name="connsiteX37" fmla="*/ 5878477 w 9662615"/>
              <a:gd name="connsiteY37" fmla="*/ 1439180 h 1692226"/>
              <a:gd name="connsiteX38" fmla="*/ 5838387 w 9662615"/>
              <a:gd name="connsiteY38" fmla="*/ 1444679 h 1692226"/>
              <a:gd name="connsiteX39" fmla="*/ 5771136 w 9662615"/>
              <a:gd name="connsiteY39" fmla="*/ 1453639 h 1692226"/>
              <a:gd name="connsiteX40" fmla="*/ 5724081 w 9662615"/>
              <a:gd name="connsiteY40" fmla="*/ 1470431 h 1692226"/>
              <a:gd name="connsiteX41" fmla="*/ 5666577 w 9662615"/>
              <a:gd name="connsiteY41" fmla="*/ 1473921 h 1692226"/>
              <a:gd name="connsiteX42" fmla="*/ 5649068 w 9662615"/>
              <a:gd name="connsiteY42" fmla="*/ 1461676 h 1692226"/>
              <a:gd name="connsiteX43" fmla="*/ 5588902 w 9662615"/>
              <a:gd name="connsiteY43" fmla="*/ 1469647 h 1692226"/>
              <a:gd name="connsiteX44" fmla="*/ 5498090 w 9662615"/>
              <a:gd name="connsiteY44" fmla="*/ 1483173 h 1692226"/>
              <a:gd name="connsiteX45" fmla="*/ 5444641 w 9662615"/>
              <a:gd name="connsiteY45" fmla="*/ 1487602 h 1692226"/>
              <a:gd name="connsiteX46" fmla="*/ 5299812 w 9662615"/>
              <a:gd name="connsiteY46" fmla="*/ 1503362 h 1692226"/>
              <a:gd name="connsiteX47" fmla="*/ 5213947 w 9662615"/>
              <a:gd name="connsiteY47" fmla="*/ 1516637 h 1692226"/>
              <a:gd name="connsiteX48" fmla="*/ 5090342 w 9662615"/>
              <a:gd name="connsiteY48" fmla="*/ 1546680 h 1692226"/>
              <a:gd name="connsiteX49" fmla="*/ 5129812 w 9662615"/>
              <a:gd name="connsiteY49" fmla="*/ 1521277 h 1692226"/>
              <a:gd name="connsiteX50" fmla="*/ 5059484 w 9662615"/>
              <a:gd name="connsiteY50" fmla="*/ 1546802 h 1692226"/>
              <a:gd name="connsiteX51" fmla="*/ 5038524 w 9662615"/>
              <a:gd name="connsiteY51" fmla="*/ 1545675 h 1692226"/>
              <a:gd name="connsiteX52" fmla="*/ 5026564 w 9662615"/>
              <a:gd name="connsiteY52" fmla="*/ 1545376 h 1692226"/>
              <a:gd name="connsiteX53" fmla="*/ 4969433 w 9662615"/>
              <a:gd name="connsiteY53" fmla="*/ 1550865 h 1692226"/>
              <a:gd name="connsiteX54" fmla="*/ 4921303 w 9662615"/>
              <a:gd name="connsiteY54" fmla="*/ 1575379 h 1692226"/>
              <a:gd name="connsiteX55" fmla="*/ 4871726 w 9662615"/>
              <a:gd name="connsiteY55" fmla="*/ 1570584 h 1692226"/>
              <a:gd name="connsiteX56" fmla="*/ 4847242 w 9662615"/>
              <a:gd name="connsiteY56" fmla="*/ 1621094 h 1692226"/>
              <a:gd name="connsiteX57" fmla="*/ 4809131 w 9662615"/>
              <a:gd name="connsiteY57" fmla="*/ 1692226 h 1692226"/>
              <a:gd name="connsiteX58" fmla="*/ 4791466 w 9662615"/>
              <a:gd name="connsiteY58" fmla="*/ 1561324 h 1692226"/>
              <a:gd name="connsiteX59" fmla="*/ 4784247 w 9662615"/>
              <a:gd name="connsiteY59" fmla="*/ 1562342 h 1692226"/>
              <a:gd name="connsiteX60" fmla="*/ 4735334 w 9662615"/>
              <a:gd name="connsiteY60" fmla="*/ 1581778 h 1692226"/>
              <a:gd name="connsiteX61" fmla="*/ 4697562 w 9662615"/>
              <a:gd name="connsiteY61" fmla="*/ 1551206 h 1692226"/>
              <a:gd name="connsiteX62" fmla="*/ 4662664 w 9662615"/>
              <a:gd name="connsiteY62" fmla="*/ 1573162 h 1692226"/>
              <a:gd name="connsiteX63" fmla="*/ 4603028 w 9662615"/>
              <a:gd name="connsiteY63" fmla="*/ 1568821 h 1692226"/>
              <a:gd name="connsiteX64" fmla="*/ 4541612 w 9662615"/>
              <a:gd name="connsiteY64" fmla="*/ 1545262 h 1692226"/>
              <a:gd name="connsiteX65" fmla="*/ 4422155 w 9662615"/>
              <a:gd name="connsiteY65" fmla="*/ 1542059 h 1692226"/>
              <a:gd name="connsiteX66" fmla="*/ 4221826 w 9662615"/>
              <a:gd name="connsiteY66" fmla="*/ 1508923 h 1692226"/>
              <a:gd name="connsiteX67" fmla="*/ 4096601 w 9662615"/>
              <a:gd name="connsiteY67" fmla="*/ 1521563 h 1692226"/>
              <a:gd name="connsiteX68" fmla="*/ 3970635 w 9662615"/>
              <a:gd name="connsiteY68" fmla="*/ 1544815 h 1692226"/>
              <a:gd name="connsiteX69" fmla="*/ 3833906 w 9662615"/>
              <a:gd name="connsiteY69" fmla="*/ 1516637 h 1692226"/>
              <a:gd name="connsiteX70" fmla="*/ 3696258 w 9662615"/>
              <a:gd name="connsiteY70" fmla="*/ 1537563 h 1692226"/>
              <a:gd name="connsiteX71" fmla="*/ 3594070 w 9662615"/>
              <a:gd name="connsiteY71" fmla="*/ 1509422 h 1692226"/>
              <a:gd name="connsiteX72" fmla="*/ 3565233 w 9662615"/>
              <a:gd name="connsiteY72" fmla="*/ 1515122 h 1692226"/>
              <a:gd name="connsiteX73" fmla="*/ 3560267 w 9662615"/>
              <a:gd name="connsiteY73" fmla="*/ 1516288 h 1692226"/>
              <a:gd name="connsiteX74" fmla="*/ 3540258 w 9662615"/>
              <a:gd name="connsiteY74" fmla="*/ 1516976 h 1692226"/>
              <a:gd name="connsiteX75" fmla="*/ 3534780 w 9662615"/>
              <a:gd name="connsiteY75" fmla="*/ 1522141 h 1692226"/>
              <a:gd name="connsiteX76" fmla="*/ 3504783 w 9662615"/>
              <a:gd name="connsiteY76" fmla="*/ 1526739 h 1692226"/>
              <a:gd name="connsiteX77" fmla="*/ 3430805 w 9662615"/>
              <a:gd name="connsiteY77" fmla="*/ 1542521 h 1692226"/>
              <a:gd name="connsiteX78" fmla="*/ 3292707 w 9662615"/>
              <a:gd name="connsiteY78" fmla="*/ 1520490 h 1692226"/>
              <a:gd name="connsiteX79" fmla="*/ 3187872 w 9662615"/>
              <a:gd name="connsiteY79" fmla="*/ 1519991 h 1692226"/>
              <a:gd name="connsiteX80" fmla="*/ 3148026 w 9662615"/>
              <a:gd name="connsiteY80" fmla="*/ 1524777 h 1692226"/>
              <a:gd name="connsiteX81" fmla="*/ 3092394 w 9662615"/>
              <a:gd name="connsiteY81" fmla="*/ 1528115 h 1692226"/>
              <a:gd name="connsiteX82" fmla="*/ 2994200 w 9662615"/>
              <a:gd name="connsiteY82" fmla="*/ 1537857 h 1692226"/>
              <a:gd name="connsiteX83" fmla="*/ 2862301 w 9662615"/>
              <a:gd name="connsiteY83" fmla="*/ 1544250 h 1692226"/>
              <a:gd name="connsiteX84" fmla="*/ 2766335 w 9662615"/>
              <a:gd name="connsiteY84" fmla="*/ 1527662 h 1692226"/>
              <a:gd name="connsiteX85" fmla="*/ 2757836 w 9662615"/>
              <a:gd name="connsiteY85" fmla="*/ 1531371 h 1692226"/>
              <a:gd name="connsiteX86" fmla="*/ 2691555 w 9662615"/>
              <a:gd name="connsiteY86" fmla="*/ 1530283 h 1692226"/>
              <a:gd name="connsiteX87" fmla="*/ 2491676 w 9662615"/>
              <a:gd name="connsiteY87" fmla="*/ 1500859 h 1692226"/>
              <a:gd name="connsiteX88" fmla="*/ 2378036 w 9662615"/>
              <a:gd name="connsiteY88" fmla="*/ 1520645 h 1692226"/>
              <a:gd name="connsiteX89" fmla="*/ 2284269 w 9662615"/>
              <a:gd name="connsiteY89" fmla="*/ 1503068 h 1692226"/>
              <a:gd name="connsiteX90" fmla="*/ 2207104 w 9662615"/>
              <a:gd name="connsiteY90" fmla="*/ 1508888 h 1692226"/>
              <a:gd name="connsiteX91" fmla="*/ 2149226 w 9662615"/>
              <a:gd name="connsiteY91" fmla="*/ 1523409 h 1692226"/>
              <a:gd name="connsiteX92" fmla="*/ 2084783 w 9662615"/>
              <a:gd name="connsiteY92" fmla="*/ 1524245 h 1692226"/>
              <a:gd name="connsiteX93" fmla="*/ 2070075 w 9662615"/>
              <a:gd name="connsiteY93" fmla="*/ 1511285 h 1692226"/>
              <a:gd name="connsiteX94" fmla="*/ 2001057 w 9662615"/>
              <a:gd name="connsiteY94" fmla="*/ 1516449 h 1692226"/>
              <a:gd name="connsiteX95" fmla="*/ 1896330 w 9662615"/>
              <a:gd name="connsiteY95" fmla="*/ 1525725 h 1692226"/>
              <a:gd name="connsiteX96" fmla="*/ 1835994 w 9662615"/>
              <a:gd name="connsiteY96" fmla="*/ 1527678 h 1692226"/>
              <a:gd name="connsiteX97" fmla="*/ 1671119 w 9662615"/>
              <a:gd name="connsiteY97" fmla="*/ 1536701 h 1692226"/>
              <a:gd name="connsiteX98" fmla="*/ 1601337 w 9662615"/>
              <a:gd name="connsiteY98" fmla="*/ 1548552 h 1692226"/>
              <a:gd name="connsiteX99" fmla="*/ 1407755 w 9662615"/>
              <a:gd name="connsiteY99" fmla="*/ 1571444 h 1692226"/>
              <a:gd name="connsiteX100" fmla="*/ 1271994 w 9662615"/>
              <a:gd name="connsiteY100" fmla="*/ 1579471 h 1692226"/>
              <a:gd name="connsiteX101" fmla="*/ 1249226 w 9662615"/>
              <a:gd name="connsiteY101" fmla="*/ 1583140 h 1692226"/>
              <a:gd name="connsiteX102" fmla="*/ 1217719 w 9662615"/>
              <a:gd name="connsiteY102" fmla="*/ 1580863 h 1692226"/>
              <a:gd name="connsiteX103" fmla="*/ 1091432 w 9662615"/>
              <a:gd name="connsiteY103" fmla="*/ 1571003 h 1692226"/>
              <a:gd name="connsiteX104" fmla="*/ 992039 w 9662615"/>
              <a:gd name="connsiteY104" fmla="*/ 1556662 h 1692226"/>
              <a:gd name="connsiteX105" fmla="*/ 868264 w 9662615"/>
              <a:gd name="connsiteY105" fmla="*/ 1566392 h 1692226"/>
              <a:gd name="connsiteX106" fmla="*/ 792765 w 9662615"/>
              <a:gd name="connsiteY106" fmla="*/ 1563102 h 1692226"/>
              <a:gd name="connsiteX107" fmla="*/ 669055 w 9662615"/>
              <a:gd name="connsiteY107" fmla="*/ 1543638 h 1692226"/>
              <a:gd name="connsiteX108" fmla="*/ 506152 w 9662615"/>
              <a:gd name="connsiteY108" fmla="*/ 1549124 h 1692226"/>
              <a:gd name="connsiteX109" fmla="*/ 472797 w 9662615"/>
              <a:gd name="connsiteY109" fmla="*/ 1568904 h 1692226"/>
              <a:gd name="connsiteX110" fmla="*/ 427864 w 9662615"/>
              <a:gd name="connsiteY110" fmla="*/ 1580848 h 1692226"/>
              <a:gd name="connsiteX111" fmla="*/ 408381 w 9662615"/>
              <a:gd name="connsiteY111" fmla="*/ 1552940 h 1692226"/>
              <a:gd name="connsiteX112" fmla="*/ 267163 w 9662615"/>
              <a:gd name="connsiteY112" fmla="*/ 1531913 h 1692226"/>
              <a:gd name="connsiteX113" fmla="*/ 196644 w 9662615"/>
              <a:gd name="connsiteY113" fmla="*/ 1524565 h 1692226"/>
              <a:gd name="connsiteX114" fmla="*/ 86819 w 9662615"/>
              <a:gd name="connsiteY114" fmla="*/ 1519517 h 1692226"/>
              <a:gd name="connsiteX115" fmla="*/ 53369 w 9662615"/>
              <a:gd name="connsiteY115" fmla="*/ 1516853 h 1692226"/>
              <a:gd name="connsiteX116" fmla="*/ 2359 w 9662615"/>
              <a:gd name="connsiteY116" fmla="*/ 1515247 h 1692226"/>
              <a:gd name="connsiteX117" fmla="*/ 0 w 9662615"/>
              <a:gd name="connsiteY117" fmla="*/ 1514932 h 1692226"/>
              <a:gd name="connsiteX118" fmla="*/ 0 w 9662615"/>
              <a:gd name="connsiteY118" fmla="*/ 0 h 1692226"/>
              <a:gd name="connsiteX0" fmla="*/ 0 w 9662615"/>
              <a:gd name="connsiteY0" fmla="*/ 0 h 1621094"/>
              <a:gd name="connsiteX1" fmla="*/ 9662615 w 9662615"/>
              <a:gd name="connsiteY1" fmla="*/ 0 h 1621094"/>
              <a:gd name="connsiteX2" fmla="*/ 9662615 w 9662615"/>
              <a:gd name="connsiteY2" fmla="*/ 1280346 h 1621094"/>
              <a:gd name="connsiteX3" fmla="*/ 9658420 w 9662615"/>
              <a:gd name="connsiteY3" fmla="*/ 1280106 h 1621094"/>
              <a:gd name="connsiteX4" fmla="*/ 9469546 w 9662615"/>
              <a:gd name="connsiteY4" fmla="*/ 1289837 h 1621094"/>
              <a:gd name="connsiteX5" fmla="*/ 9385895 w 9662615"/>
              <a:gd name="connsiteY5" fmla="*/ 1269203 h 1621094"/>
              <a:gd name="connsiteX6" fmla="*/ 9144767 w 9662615"/>
              <a:gd name="connsiteY6" fmla="*/ 1264120 h 1621094"/>
              <a:gd name="connsiteX7" fmla="*/ 8837252 w 9662615"/>
              <a:gd name="connsiteY7" fmla="*/ 1350515 h 1621094"/>
              <a:gd name="connsiteX8" fmla="*/ 8705466 w 9662615"/>
              <a:gd name="connsiteY8" fmla="*/ 1342419 h 1621094"/>
              <a:gd name="connsiteX9" fmla="*/ 8652221 w 9662615"/>
              <a:gd name="connsiteY9" fmla="*/ 1326906 h 1621094"/>
              <a:gd name="connsiteX10" fmla="*/ 8632312 w 9662615"/>
              <a:gd name="connsiteY10" fmla="*/ 1326025 h 1621094"/>
              <a:gd name="connsiteX11" fmla="*/ 8591582 w 9662615"/>
              <a:gd name="connsiteY11" fmla="*/ 1341666 h 1621094"/>
              <a:gd name="connsiteX12" fmla="*/ 8537336 w 9662615"/>
              <a:gd name="connsiteY12" fmla="*/ 1341684 h 1621094"/>
              <a:gd name="connsiteX13" fmla="*/ 8472508 w 9662615"/>
              <a:gd name="connsiteY13" fmla="*/ 1363109 h 1621094"/>
              <a:gd name="connsiteX14" fmla="*/ 8258477 w 9662615"/>
              <a:gd name="connsiteY14" fmla="*/ 1370666 h 1621094"/>
              <a:gd name="connsiteX15" fmla="*/ 8197961 w 9662615"/>
              <a:gd name="connsiteY15" fmla="*/ 1392804 h 1621094"/>
              <a:gd name="connsiteX16" fmla="*/ 8171196 w 9662615"/>
              <a:gd name="connsiteY16" fmla="*/ 1397216 h 1621094"/>
              <a:gd name="connsiteX17" fmla="*/ 8127667 w 9662615"/>
              <a:gd name="connsiteY17" fmla="*/ 1418254 h 1621094"/>
              <a:gd name="connsiteX18" fmla="*/ 7974579 w 9662615"/>
              <a:gd name="connsiteY18" fmla="*/ 1383439 h 1621094"/>
              <a:gd name="connsiteX19" fmla="*/ 7768351 w 9662615"/>
              <a:gd name="connsiteY19" fmla="*/ 1395051 h 1621094"/>
              <a:gd name="connsiteX20" fmla="*/ 7635985 w 9662615"/>
              <a:gd name="connsiteY20" fmla="*/ 1386363 h 1621094"/>
              <a:gd name="connsiteX21" fmla="*/ 7466069 w 9662615"/>
              <a:gd name="connsiteY21" fmla="*/ 1377654 h 1621094"/>
              <a:gd name="connsiteX22" fmla="*/ 7355642 w 9662615"/>
              <a:gd name="connsiteY22" fmla="*/ 1407761 h 1621094"/>
              <a:gd name="connsiteX23" fmla="*/ 7151610 w 9662615"/>
              <a:gd name="connsiteY23" fmla="*/ 1397856 h 1621094"/>
              <a:gd name="connsiteX24" fmla="*/ 7082147 w 9662615"/>
              <a:gd name="connsiteY24" fmla="*/ 1406113 h 1621094"/>
              <a:gd name="connsiteX25" fmla="*/ 7014958 w 9662615"/>
              <a:gd name="connsiteY25" fmla="*/ 1396883 h 1621094"/>
              <a:gd name="connsiteX26" fmla="*/ 6907567 w 9662615"/>
              <a:gd name="connsiteY26" fmla="*/ 1419149 h 1621094"/>
              <a:gd name="connsiteX27" fmla="*/ 6748428 w 9662615"/>
              <a:gd name="connsiteY27" fmla="*/ 1420308 h 1621094"/>
              <a:gd name="connsiteX28" fmla="*/ 6654257 w 9662615"/>
              <a:gd name="connsiteY28" fmla="*/ 1424143 h 1621094"/>
              <a:gd name="connsiteX29" fmla="*/ 6620123 w 9662615"/>
              <a:gd name="connsiteY29" fmla="*/ 1430535 h 1621094"/>
              <a:gd name="connsiteX30" fmla="*/ 6571355 w 9662615"/>
              <a:gd name="connsiteY30" fmla="*/ 1436144 h 1621094"/>
              <a:gd name="connsiteX31" fmla="*/ 6486557 w 9662615"/>
              <a:gd name="connsiteY31" fmla="*/ 1449861 h 1621094"/>
              <a:gd name="connsiteX32" fmla="*/ 6370419 w 9662615"/>
              <a:gd name="connsiteY32" fmla="*/ 1461649 h 1621094"/>
              <a:gd name="connsiteX33" fmla="*/ 6278839 w 9662615"/>
              <a:gd name="connsiteY33" fmla="*/ 1449160 h 1621094"/>
              <a:gd name="connsiteX34" fmla="*/ 6272455 w 9662615"/>
              <a:gd name="connsiteY34" fmla="*/ 1453191 h 1621094"/>
              <a:gd name="connsiteX35" fmla="*/ 6212659 w 9662615"/>
              <a:gd name="connsiteY35" fmla="*/ 1454850 h 1621094"/>
              <a:gd name="connsiteX36" fmla="*/ 6069317 w 9662615"/>
              <a:gd name="connsiteY36" fmla="*/ 1445838 h 1621094"/>
              <a:gd name="connsiteX37" fmla="*/ 5878477 w 9662615"/>
              <a:gd name="connsiteY37" fmla="*/ 1439180 h 1621094"/>
              <a:gd name="connsiteX38" fmla="*/ 5838387 w 9662615"/>
              <a:gd name="connsiteY38" fmla="*/ 1444679 h 1621094"/>
              <a:gd name="connsiteX39" fmla="*/ 5771136 w 9662615"/>
              <a:gd name="connsiteY39" fmla="*/ 1453639 h 1621094"/>
              <a:gd name="connsiteX40" fmla="*/ 5724081 w 9662615"/>
              <a:gd name="connsiteY40" fmla="*/ 1470431 h 1621094"/>
              <a:gd name="connsiteX41" fmla="*/ 5666577 w 9662615"/>
              <a:gd name="connsiteY41" fmla="*/ 1473921 h 1621094"/>
              <a:gd name="connsiteX42" fmla="*/ 5649068 w 9662615"/>
              <a:gd name="connsiteY42" fmla="*/ 1461676 h 1621094"/>
              <a:gd name="connsiteX43" fmla="*/ 5588902 w 9662615"/>
              <a:gd name="connsiteY43" fmla="*/ 1469647 h 1621094"/>
              <a:gd name="connsiteX44" fmla="*/ 5498090 w 9662615"/>
              <a:gd name="connsiteY44" fmla="*/ 1483173 h 1621094"/>
              <a:gd name="connsiteX45" fmla="*/ 5444641 w 9662615"/>
              <a:gd name="connsiteY45" fmla="*/ 1487602 h 1621094"/>
              <a:gd name="connsiteX46" fmla="*/ 5299812 w 9662615"/>
              <a:gd name="connsiteY46" fmla="*/ 1503362 h 1621094"/>
              <a:gd name="connsiteX47" fmla="*/ 5213947 w 9662615"/>
              <a:gd name="connsiteY47" fmla="*/ 1516637 h 1621094"/>
              <a:gd name="connsiteX48" fmla="*/ 5090342 w 9662615"/>
              <a:gd name="connsiteY48" fmla="*/ 1546680 h 1621094"/>
              <a:gd name="connsiteX49" fmla="*/ 5129812 w 9662615"/>
              <a:gd name="connsiteY49" fmla="*/ 1521277 h 1621094"/>
              <a:gd name="connsiteX50" fmla="*/ 5059484 w 9662615"/>
              <a:gd name="connsiteY50" fmla="*/ 1546802 h 1621094"/>
              <a:gd name="connsiteX51" fmla="*/ 5038524 w 9662615"/>
              <a:gd name="connsiteY51" fmla="*/ 1545675 h 1621094"/>
              <a:gd name="connsiteX52" fmla="*/ 5026564 w 9662615"/>
              <a:gd name="connsiteY52" fmla="*/ 1545376 h 1621094"/>
              <a:gd name="connsiteX53" fmla="*/ 4969433 w 9662615"/>
              <a:gd name="connsiteY53" fmla="*/ 1550865 h 1621094"/>
              <a:gd name="connsiteX54" fmla="*/ 4921303 w 9662615"/>
              <a:gd name="connsiteY54" fmla="*/ 1575379 h 1621094"/>
              <a:gd name="connsiteX55" fmla="*/ 4871726 w 9662615"/>
              <a:gd name="connsiteY55" fmla="*/ 1570584 h 1621094"/>
              <a:gd name="connsiteX56" fmla="*/ 4847242 w 9662615"/>
              <a:gd name="connsiteY56" fmla="*/ 1621094 h 1621094"/>
              <a:gd name="connsiteX57" fmla="*/ 4821058 w 9662615"/>
              <a:gd name="connsiteY57" fmla="*/ 1553078 h 1621094"/>
              <a:gd name="connsiteX58" fmla="*/ 4791466 w 9662615"/>
              <a:gd name="connsiteY58" fmla="*/ 1561324 h 1621094"/>
              <a:gd name="connsiteX59" fmla="*/ 4784247 w 9662615"/>
              <a:gd name="connsiteY59" fmla="*/ 1562342 h 1621094"/>
              <a:gd name="connsiteX60" fmla="*/ 4735334 w 9662615"/>
              <a:gd name="connsiteY60" fmla="*/ 1581778 h 1621094"/>
              <a:gd name="connsiteX61" fmla="*/ 4697562 w 9662615"/>
              <a:gd name="connsiteY61" fmla="*/ 1551206 h 1621094"/>
              <a:gd name="connsiteX62" fmla="*/ 4662664 w 9662615"/>
              <a:gd name="connsiteY62" fmla="*/ 1573162 h 1621094"/>
              <a:gd name="connsiteX63" fmla="*/ 4603028 w 9662615"/>
              <a:gd name="connsiteY63" fmla="*/ 1568821 h 1621094"/>
              <a:gd name="connsiteX64" fmla="*/ 4541612 w 9662615"/>
              <a:gd name="connsiteY64" fmla="*/ 1545262 h 1621094"/>
              <a:gd name="connsiteX65" fmla="*/ 4422155 w 9662615"/>
              <a:gd name="connsiteY65" fmla="*/ 1542059 h 1621094"/>
              <a:gd name="connsiteX66" fmla="*/ 4221826 w 9662615"/>
              <a:gd name="connsiteY66" fmla="*/ 1508923 h 1621094"/>
              <a:gd name="connsiteX67" fmla="*/ 4096601 w 9662615"/>
              <a:gd name="connsiteY67" fmla="*/ 1521563 h 1621094"/>
              <a:gd name="connsiteX68" fmla="*/ 3970635 w 9662615"/>
              <a:gd name="connsiteY68" fmla="*/ 1544815 h 1621094"/>
              <a:gd name="connsiteX69" fmla="*/ 3833906 w 9662615"/>
              <a:gd name="connsiteY69" fmla="*/ 1516637 h 1621094"/>
              <a:gd name="connsiteX70" fmla="*/ 3696258 w 9662615"/>
              <a:gd name="connsiteY70" fmla="*/ 1537563 h 1621094"/>
              <a:gd name="connsiteX71" fmla="*/ 3594070 w 9662615"/>
              <a:gd name="connsiteY71" fmla="*/ 1509422 h 1621094"/>
              <a:gd name="connsiteX72" fmla="*/ 3565233 w 9662615"/>
              <a:gd name="connsiteY72" fmla="*/ 1515122 h 1621094"/>
              <a:gd name="connsiteX73" fmla="*/ 3560267 w 9662615"/>
              <a:gd name="connsiteY73" fmla="*/ 1516288 h 1621094"/>
              <a:gd name="connsiteX74" fmla="*/ 3540258 w 9662615"/>
              <a:gd name="connsiteY74" fmla="*/ 1516976 h 1621094"/>
              <a:gd name="connsiteX75" fmla="*/ 3534780 w 9662615"/>
              <a:gd name="connsiteY75" fmla="*/ 1522141 h 1621094"/>
              <a:gd name="connsiteX76" fmla="*/ 3504783 w 9662615"/>
              <a:gd name="connsiteY76" fmla="*/ 1526739 h 1621094"/>
              <a:gd name="connsiteX77" fmla="*/ 3430805 w 9662615"/>
              <a:gd name="connsiteY77" fmla="*/ 1542521 h 1621094"/>
              <a:gd name="connsiteX78" fmla="*/ 3292707 w 9662615"/>
              <a:gd name="connsiteY78" fmla="*/ 1520490 h 1621094"/>
              <a:gd name="connsiteX79" fmla="*/ 3187872 w 9662615"/>
              <a:gd name="connsiteY79" fmla="*/ 1519991 h 1621094"/>
              <a:gd name="connsiteX80" fmla="*/ 3148026 w 9662615"/>
              <a:gd name="connsiteY80" fmla="*/ 1524777 h 1621094"/>
              <a:gd name="connsiteX81" fmla="*/ 3092394 w 9662615"/>
              <a:gd name="connsiteY81" fmla="*/ 1528115 h 1621094"/>
              <a:gd name="connsiteX82" fmla="*/ 2994200 w 9662615"/>
              <a:gd name="connsiteY82" fmla="*/ 1537857 h 1621094"/>
              <a:gd name="connsiteX83" fmla="*/ 2862301 w 9662615"/>
              <a:gd name="connsiteY83" fmla="*/ 1544250 h 1621094"/>
              <a:gd name="connsiteX84" fmla="*/ 2766335 w 9662615"/>
              <a:gd name="connsiteY84" fmla="*/ 1527662 h 1621094"/>
              <a:gd name="connsiteX85" fmla="*/ 2757836 w 9662615"/>
              <a:gd name="connsiteY85" fmla="*/ 1531371 h 1621094"/>
              <a:gd name="connsiteX86" fmla="*/ 2691555 w 9662615"/>
              <a:gd name="connsiteY86" fmla="*/ 1530283 h 1621094"/>
              <a:gd name="connsiteX87" fmla="*/ 2491676 w 9662615"/>
              <a:gd name="connsiteY87" fmla="*/ 1500859 h 1621094"/>
              <a:gd name="connsiteX88" fmla="*/ 2378036 w 9662615"/>
              <a:gd name="connsiteY88" fmla="*/ 1520645 h 1621094"/>
              <a:gd name="connsiteX89" fmla="*/ 2284269 w 9662615"/>
              <a:gd name="connsiteY89" fmla="*/ 1503068 h 1621094"/>
              <a:gd name="connsiteX90" fmla="*/ 2207104 w 9662615"/>
              <a:gd name="connsiteY90" fmla="*/ 1508888 h 1621094"/>
              <a:gd name="connsiteX91" fmla="*/ 2149226 w 9662615"/>
              <a:gd name="connsiteY91" fmla="*/ 1523409 h 1621094"/>
              <a:gd name="connsiteX92" fmla="*/ 2084783 w 9662615"/>
              <a:gd name="connsiteY92" fmla="*/ 1524245 h 1621094"/>
              <a:gd name="connsiteX93" fmla="*/ 2070075 w 9662615"/>
              <a:gd name="connsiteY93" fmla="*/ 1511285 h 1621094"/>
              <a:gd name="connsiteX94" fmla="*/ 2001057 w 9662615"/>
              <a:gd name="connsiteY94" fmla="*/ 1516449 h 1621094"/>
              <a:gd name="connsiteX95" fmla="*/ 1896330 w 9662615"/>
              <a:gd name="connsiteY95" fmla="*/ 1525725 h 1621094"/>
              <a:gd name="connsiteX96" fmla="*/ 1835994 w 9662615"/>
              <a:gd name="connsiteY96" fmla="*/ 1527678 h 1621094"/>
              <a:gd name="connsiteX97" fmla="*/ 1671119 w 9662615"/>
              <a:gd name="connsiteY97" fmla="*/ 1536701 h 1621094"/>
              <a:gd name="connsiteX98" fmla="*/ 1601337 w 9662615"/>
              <a:gd name="connsiteY98" fmla="*/ 1548552 h 1621094"/>
              <a:gd name="connsiteX99" fmla="*/ 1407755 w 9662615"/>
              <a:gd name="connsiteY99" fmla="*/ 1571444 h 1621094"/>
              <a:gd name="connsiteX100" fmla="*/ 1271994 w 9662615"/>
              <a:gd name="connsiteY100" fmla="*/ 1579471 h 1621094"/>
              <a:gd name="connsiteX101" fmla="*/ 1249226 w 9662615"/>
              <a:gd name="connsiteY101" fmla="*/ 1583140 h 1621094"/>
              <a:gd name="connsiteX102" fmla="*/ 1217719 w 9662615"/>
              <a:gd name="connsiteY102" fmla="*/ 1580863 h 1621094"/>
              <a:gd name="connsiteX103" fmla="*/ 1091432 w 9662615"/>
              <a:gd name="connsiteY103" fmla="*/ 1571003 h 1621094"/>
              <a:gd name="connsiteX104" fmla="*/ 992039 w 9662615"/>
              <a:gd name="connsiteY104" fmla="*/ 1556662 h 1621094"/>
              <a:gd name="connsiteX105" fmla="*/ 868264 w 9662615"/>
              <a:gd name="connsiteY105" fmla="*/ 1566392 h 1621094"/>
              <a:gd name="connsiteX106" fmla="*/ 792765 w 9662615"/>
              <a:gd name="connsiteY106" fmla="*/ 1563102 h 1621094"/>
              <a:gd name="connsiteX107" fmla="*/ 669055 w 9662615"/>
              <a:gd name="connsiteY107" fmla="*/ 1543638 h 1621094"/>
              <a:gd name="connsiteX108" fmla="*/ 506152 w 9662615"/>
              <a:gd name="connsiteY108" fmla="*/ 1549124 h 1621094"/>
              <a:gd name="connsiteX109" fmla="*/ 472797 w 9662615"/>
              <a:gd name="connsiteY109" fmla="*/ 1568904 h 1621094"/>
              <a:gd name="connsiteX110" fmla="*/ 427864 w 9662615"/>
              <a:gd name="connsiteY110" fmla="*/ 1580848 h 1621094"/>
              <a:gd name="connsiteX111" fmla="*/ 408381 w 9662615"/>
              <a:gd name="connsiteY111" fmla="*/ 1552940 h 1621094"/>
              <a:gd name="connsiteX112" fmla="*/ 267163 w 9662615"/>
              <a:gd name="connsiteY112" fmla="*/ 1531913 h 1621094"/>
              <a:gd name="connsiteX113" fmla="*/ 196644 w 9662615"/>
              <a:gd name="connsiteY113" fmla="*/ 1524565 h 1621094"/>
              <a:gd name="connsiteX114" fmla="*/ 86819 w 9662615"/>
              <a:gd name="connsiteY114" fmla="*/ 1519517 h 1621094"/>
              <a:gd name="connsiteX115" fmla="*/ 53369 w 9662615"/>
              <a:gd name="connsiteY115" fmla="*/ 1516853 h 1621094"/>
              <a:gd name="connsiteX116" fmla="*/ 2359 w 9662615"/>
              <a:gd name="connsiteY116" fmla="*/ 1515247 h 1621094"/>
              <a:gd name="connsiteX117" fmla="*/ 0 w 9662615"/>
              <a:gd name="connsiteY117" fmla="*/ 1514932 h 1621094"/>
              <a:gd name="connsiteX118" fmla="*/ 0 w 9662615"/>
              <a:gd name="connsiteY118" fmla="*/ 0 h 1621094"/>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1303 w 9662615"/>
              <a:gd name="connsiteY54" fmla="*/ 1575379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5334 w 9662615"/>
              <a:gd name="connsiteY60" fmla="*/ 158177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422155 w 9662615"/>
              <a:gd name="connsiteY65" fmla="*/ 1542059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5334 w 9662615"/>
              <a:gd name="connsiteY60" fmla="*/ 158177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422155 w 9662615"/>
              <a:gd name="connsiteY65" fmla="*/ 1542059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97680"/>
              <a:gd name="connsiteX1" fmla="*/ 9662615 w 9662615"/>
              <a:gd name="connsiteY1" fmla="*/ 0 h 1597680"/>
              <a:gd name="connsiteX2" fmla="*/ 9662615 w 9662615"/>
              <a:gd name="connsiteY2" fmla="*/ 1280346 h 1597680"/>
              <a:gd name="connsiteX3" fmla="*/ 9658420 w 9662615"/>
              <a:gd name="connsiteY3" fmla="*/ 1280106 h 1597680"/>
              <a:gd name="connsiteX4" fmla="*/ 9469546 w 9662615"/>
              <a:gd name="connsiteY4" fmla="*/ 1289837 h 1597680"/>
              <a:gd name="connsiteX5" fmla="*/ 9385895 w 9662615"/>
              <a:gd name="connsiteY5" fmla="*/ 1269203 h 1597680"/>
              <a:gd name="connsiteX6" fmla="*/ 9144767 w 9662615"/>
              <a:gd name="connsiteY6" fmla="*/ 1264120 h 1597680"/>
              <a:gd name="connsiteX7" fmla="*/ 8837252 w 9662615"/>
              <a:gd name="connsiteY7" fmla="*/ 1350515 h 1597680"/>
              <a:gd name="connsiteX8" fmla="*/ 8705466 w 9662615"/>
              <a:gd name="connsiteY8" fmla="*/ 1342419 h 1597680"/>
              <a:gd name="connsiteX9" fmla="*/ 8652221 w 9662615"/>
              <a:gd name="connsiteY9" fmla="*/ 1326906 h 1597680"/>
              <a:gd name="connsiteX10" fmla="*/ 8632312 w 9662615"/>
              <a:gd name="connsiteY10" fmla="*/ 1326025 h 1597680"/>
              <a:gd name="connsiteX11" fmla="*/ 8591582 w 9662615"/>
              <a:gd name="connsiteY11" fmla="*/ 1341666 h 1597680"/>
              <a:gd name="connsiteX12" fmla="*/ 8537336 w 9662615"/>
              <a:gd name="connsiteY12" fmla="*/ 1341684 h 1597680"/>
              <a:gd name="connsiteX13" fmla="*/ 8472508 w 9662615"/>
              <a:gd name="connsiteY13" fmla="*/ 1363109 h 1597680"/>
              <a:gd name="connsiteX14" fmla="*/ 8258477 w 9662615"/>
              <a:gd name="connsiteY14" fmla="*/ 1370666 h 1597680"/>
              <a:gd name="connsiteX15" fmla="*/ 8197961 w 9662615"/>
              <a:gd name="connsiteY15" fmla="*/ 1392804 h 1597680"/>
              <a:gd name="connsiteX16" fmla="*/ 8171196 w 9662615"/>
              <a:gd name="connsiteY16" fmla="*/ 1397216 h 1597680"/>
              <a:gd name="connsiteX17" fmla="*/ 8127667 w 9662615"/>
              <a:gd name="connsiteY17" fmla="*/ 1418254 h 1597680"/>
              <a:gd name="connsiteX18" fmla="*/ 7974579 w 9662615"/>
              <a:gd name="connsiteY18" fmla="*/ 1383439 h 1597680"/>
              <a:gd name="connsiteX19" fmla="*/ 7768351 w 9662615"/>
              <a:gd name="connsiteY19" fmla="*/ 1395051 h 1597680"/>
              <a:gd name="connsiteX20" fmla="*/ 7635985 w 9662615"/>
              <a:gd name="connsiteY20" fmla="*/ 1386363 h 1597680"/>
              <a:gd name="connsiteX21" fmla="*/ 7466069 w 9662615"/>
              <a:gd name="connsiteY21" fmla="*/ 1377654 h 1597680"/>
              <a:gd name="connsiteX22" fmla="*/ 7355642 w 9662615"/>
              <a:gd name="connsiteY22" fmla="*/ 1407761 h 1597680"/>
              <a:gd name="connsiteX23" fmla="*/ 7151610 w 9662615"/>
              <a:gd name="connsiteY23" fmla="*/ 1397856 h 1597680"/>
              <a:gd name="connsiteX24" fmla="*/ 7082147 w 9662615"/>
              <a:gd name="connsiteY24" fmla="*/ 1406113 h 1597680"/>
              <a:gd name="connsiteX25" fmla="*/ 7014958 w 9662615"/>
              <a:gd name="connsiteY25" fmla="*/ 1396883 h 1597680"/>
              <a:gd name="connsiteX26" fmla="*/ 6907567 w 9662615"/>
              <a:gd name="connsiteY26" fmla="*/ 1419149 h 1597680"/>
              <a:gd name="connsiteX27" fmla="*/ 6748428 w 9662615"/>
              <a:gd name="connsiteY27" fmla="*/ 1420308 h 1597680"/>
              <a:gd name="connsiteX28" fmla="*/ 6654257 w 9662615"/>
              <a:gd name="connsiteY28" fmla="*/ 1424143 h 1597680"/>
              <a:gd name="connsiteX29" fmla="*/ 6620123 w 9662615"/>
              <a:gd name="connsiteY29" fmla="*/ 1430535 h 1597680"/>
              <a:gd name="connsiteX30" fmla="*/ 6571355 w 9662615"/>
              <a:gd name="connsiteY30" fmla="*/ 1436144 h 1597680"/>
              <a:gd name="connsiteX31" fmla="*/ 6486557 w 9662615"/>
              <a:gd name="connsiteY31" fmla="*/ 1449861 h 1597680"/>
              <a:gd name="connsiteX32" fmla="*/ 6370419 w 9662615"/>
              <a:gd name="connsiteY32" fmla="*/ 1461649 h 1597680"/>
              <a:gd name="connsiteX33" fmla="*/ 6278839 w 9662615"/>
              <a:gd name="connsiteY33" fmla="*/ 1449160 h 1597680"/>
              <a:gd name="connsiteX34" fmla="*/ 6272455 w 9662615"/>
              <a:gd name="connsiteY34" fmla="*/ 1453191 h 1597680"/>
              <a:gd name="connsiteX35" fmla="*/ 6212659 w 9662615"/>
              <a:gd name="connsiteY35" fmla="*/ 1454850 h 1597680"/>
              <a:gd name="connsiteX36" fmla="*/ 6069317 w 9662615"/>
              <a:gd name="connsiteY36" fmla="*/ 1445838 h 1597680"/>
              <a:gd name="connsiteX37" fmla="*/ 5878477 w 9662615"/>
              <a:gd name="connsiteY37" fmla="*/ 1439180 h 1597680"/>
              <a:gd name="connsiteX38" fmla="*/ 5838387 w 9662615"/>
              <a:gd name="connsiteY38" fmla="*/ 1444679 h 1597680"/>
              <a:gd name="connsiteX39" fmla="*/ 5771136 w 9662615"/>
              <a:gd name="connsiteY39" fmla="*/ 1453639 h 1597680"/>
              <a:gd name="connsiteX40" fmla="*/ 5724081 w 9662615"/>
              <a:gd name="connsiteY40" fmla="*/ 1470431 h 1597680"/>
              <a:gd name="connsiteX41" fmla="*/ 5666577 w 9662615"/>
              <a:gd name="connsiteY41" fmla="*/ 1473921 h 1597680"/>
              <a:gd name="connsiteX42" fmla="*/ 5649068 w 9662615"/>
              <a:gd name="connsiteY42" fmla="*/ 1461676 h 1597680"/>
              <a:gd name="connsiteX43" fmla="*/ 5588902 w 9662615"/>
              <a:gd name="connsiteY43" fmla="*/ 1469647 h 1597680"/>
              <a:gd name="connsiteX44" fmla="*/ 5498090 w 9662615"/>
              <a:gd name="connsiteY44" fmla="*/ 1483173 h 1597680"/>
              <a:gd name="connsiteX45" fmla="*/ 5444641 w 9662615"/>
              <a:gd name="connsiteY45" fmla="*/ 1487602 h 1597680"/>
              <a:gd name="connsiteX46" fmla="*/ 5299812 w 9662615"/>
              <a:gd name="connsiteY46" fmla="*/ 1503362 h 1597680"/>
              <a:gd name="connsiteX47" fmla="*/ 5213947 w 9662615"/>
              <a:gd name="connsiteY47" fmla="*/ 1516637 h 1597680"/>
              <a:gd name="connsiteX48" fmla="*/ 5090342 w 9662615"/>
              <a:gd name="connsiteY48" fmla="*/ 1546680 h 1597680"/>
              <a:gd name="connsiteX49" fmla="*/ 5129812 w 9662615"/>
              <a:gd name="connsiteY49" fmla="*/ 1521277 h 1597680"/>
              <a:gd name="connsiteX50" fmla="*/ 5059484 w 9662615"/>
              <a:gd name="connsiteY50" fmla="*/ 1546802 h 1597680"/>
              <a:gd name="connsiteX51" fmla="*/ 5038524 w 9662615"/>
              <a:gd name="connsiteY51" fmla="*/ 1545675 h 1597680"/>
              <a:gd name="connsiteX52" fmla="*/ 5026564 w 9662615"/>
              <a:gd name="connsiteY52" fmla="*/ 1545376 h 1597680"/>
              <a:gd name="connsiteX53" fmla="*/ 4969433 w 9662615"/>
              <a:gd name="connsiteY53" fmla="*/ 1550865 h 1597680"/>
              <a:gd name="connsiteX54" fmla="*/ 4929254 w 9662615"/>
              <a:gd name="connsiteY54" fmla="*/ 1563452 h 1597680"/>
              <a:gd name="connsiteX55" fmla="*/ 4871726 w 9662615"/>
              <a:gd name="connsiteY55" fmla="*/ 1570584 h 1597680"/>
              <a:gd name="connsiteX56" fmla="*/ 4843267 w 9662615"/>
              <a:gd name="connsiteY56" fmla="*/ 1561459 h 1597680"/>
              <a:gd name="connsiteX57" fmla="*/ 4821058 w 9662615"/>
              <a:gd name="connsiteY57" fmla="*/ 1553078 h 1597680"/>
              <a:gd name="connsiteX58" fmla="*/ 4791466 w 9662615"/>
              <a:gd name="connsiteY58" fmla="*/ 1561324 h 1597680"/>
              <a:gd name="connsiteX59" fmla="*/ 4784247 w 9662615"/>
              <a:gd name="connsiteY59" fmla="*/ 1562342 h 1597680"/>
              <a:gd name="connsiteX60" fmla="*/ 4743285 w 9662615"/>
              <a:gd name="connsiteY60" fmla="*/ 1597680 h 1597680"/>
              <a:gd name="connsiteX61" fmla="*/ 4697562 w 9662615"/>
              <a:gd name="connsiteY61" fmla="*/ 1551206 h 1597680"/>
              <a:gd name="connsiteX62" fmla="*/ 4662664 w 9662615"/>
              <a:gd name="connsiteY62" fmla="*/ 1573162 h 1597680"/>
              <a:gd name="connsiteX63" fmla="*/ 4603028 w 9662615"/>
              <a:gd name="connsiteY63" fmla="*/ 1568821 h 1597680"/>
              <a:gd name="connsiteX64" fmla="*/ 4541612 w 9662615"/>
              <a:gd name="connsiteY64" fmla="*/ 1545262 h 1597680"/>
              <a:gd name="connsiteX65" fmla="*/ 4422155 w 9662615"/>
              <a:gd name="connsiteY65" fmla="*/ 1542059 h 1597680"/>
              <a:gd name="connsiteX66" fmla="*/ 4221826 w 9662615"/>
              <a:gd name="connsiteY66" fmla="*/ 1508923 h 1597680"/>
              <a:gd name="connsiteX67" fmla="*/ 4096601 w 9662615"/>
              <a:gd name="connsiteY67" fmla="*/ 1521563 h 1597680"/>
              <a:gd name="connsiteX68" fmla="*/ 3970635 w 9662615"/>
              <a:gd name="connsiteY68" fmla="*/ 1544815 h 1597680"/>
              <a:gd name="connsiteX69" fmla="*/ 3833906 w 9662615"/>
              <a:gd name="connsiteY69" fmla="*/ 1516637 h 1597680"/>
              <a:gd name="connsiteX70" fmla="*/ 3696258 w 9662615"/>
              <a:gd name="connsiteY70" fmla="*/ 1537563 h 1597680"/>
              <a:gd name="connsiteX71" fmla="*/ 3594070 w 9662615"/>
              <a:gd name="connsiteY71" fmla="*/ 1509422 h 1597680"/>
              <a:gd name="connsiteX72" fmla="*/ 3565233 w 9662615"/>
              <a:gd name="connsiteY72" fmla="*/ 1515122 h 1597680"/>
              <a:gd name="connsiteX73" fmla="*/ 3560267 w 9662615"/>
              <a:gd name="connsiteY73" fmla="*/ 1516288 h 1597680"/>
              <a:gd name="connsiteX74" fmla="*/ 3540258 w 9662615"/>
              <a:gd name="connsiteY74" fmla="*/ 1516976 h 1597680"/>
              <a:gd name="connsiteX75" fmla="*/ 3534780 w 9662615"/>
              <a:gd name="connsiteY75" fmla="*/ 1522141 h 1597680"/>
              <a:gd name="connsiteX76" fmla="*/ 3504783 w 9662615"/>
              <a:gd name="connsiteY76" fmla="*/ 1526739 h 1597680"/>
              <a:gd name="connsiteX77" fmla="*/ 3430805 w 9662615"/>
              <a:gd name="connsiteY77" fmla="*/ 1542521 h 1597680"/>
              <a:gd name="connsiteX78" fmla="*/ 3292707 w 9662615"/>
              <a:gd name="connsiteY78" fmla="*/ 1520490 h 1597680"/>
              <a:gd name="connsiteX79" fmla="*/ 3187872 w 9662615"/>
              <a:gd name="connsiteY79" fmla="*/ 1519991 h 1597680"/>
              <a:gd name="connsiteX80" fmla="*/ 3148026 w 9662615"/>
              <a:gd name="connsiteY80" fmla="*/ 1524777 h 1597680"/>
              <a:gd name="connsiteX81" fmla="*/ 3092394 w 9662615"/>
              <a:gd name="connsiteY81" fmla="*/ 1528115 h 1597680"/>
              <a:gd name="connsiteX82" fmla="*/ 2994200 w 9662615"/>
              <a:gd name="connsiteY82" fmla="*/ 1537857 h 1597680"/>
              <a:gd name="connsiteX83" fmla="*/ 2862301 w 9662615"/>
              <a:gd name="connsiteY83" fmla="*/ 1544250 h 1597680"/>
              <a:gd name="connsiteX84" fmla="*/ 2766335 w 9662615"/>
              <a:gd name="connsiteY84" fmla="*/ 1527662 h 1597680"/>
              <a:gd name="connsiteX85" fmla="*/ 2757836 w 9662615"/>
              <a:gd name="connsiteY85" fmla="*/ 1531371 h 1597680"/>
              <a:gd name="connsiteX86" fmla="*/ 2691555 w 9662615"/>
              <a:gd name="connsiteY86" fmla="*/ 1530283 h 1597680"/>
              <a:gd name="connsiteX87" fmla="*/ 2491676 w 9662615"/>
              <a:gd name="connsiteY87" fmla="*/ 1500859 h 1597680"/>
              <a:gd name="connsiteX88" fmla="*/ 2378036 w 9662615"/>
              <a:gd name="connsiteY88" fmla="*/ 1520645 h 1597680"/>
              <a:gd name="connsiteX89" fmla="*/ 2284269 w 9662615"/>
              <a:gd name="connsiteY89" fmla="*/ 1503068 h 1597680"/>
              <a:gd name="connsiteX90" fmla="*/ 2207104 w 9662615"/>
              <a:gd name="connsiteY90" fmla="*/ 1508888 h 1597680"/>
              <a:gd name="connsiteX91" fmla="*/ 2149226 w 9662615"/>
              <a:gd name="connsiteY91" fmla="*/ 1523409 h 1597680"/>
              <a:gd name="connsiteX92" fmla="*/ 2084783 w 9662615"/>
              <a:gd name="connsiteY92" fmla="*/ 1524245 h 1597680"/>
              <a:gd name="connsiteX93" fmla="*/ 2070075 w 9662615"/>
              <a:gd name="connsiteY93" fmla="*/ 1511285 h 1597680"/>
              <a:gd name="connsiteX94" fmla="*/ 2001057 w 9662615"/>
              <a:gd name="connsiteY94" fmla="*/ 1516449 h 1597680"/>
              <a:gd name="connsiteX95" fmla="*/ 1896330 w 9662615"/>
              <a:gd name="connsiteY95" fmla="*/ 1525725 h 1597680"/>
              <a:gd name="connsiteX96" fmla="*/ 1835994 w 9662615"/>
              <a:gd name="connsiteY96" fmla="*/ 1527678 h 1597680"/>
              <a:gd name="connsiteX97" fmla="*/ 1671119 w 9662615"/>
              <a:gd name="connsiteY97" fmla="*/ 1536701 h 1597680"/>
              <a:gd name="connsiteX98" fmla="*/ 1601337 w 9662615"/>
              <a:gd name="connsiteY98" fmla="*/ 1548552 h 1597680"/>
              <a:gd name="connsiteX99" fmla="*/ 1407755 w 9662615"/>
              <a:gd name="connsiteY99" fmla="*/ 1571444 h 1597680"/>
              <a:gd name="connsiteX100" fmla="*/ 1271994 w 9662615"/>
              <a:gd name="connsiteY100" fmla="*/ 1579471 h 1597680"/>
              <a:gd name="connsiteX101" fmla="*/ 1249226 w 9662615"/>
              <a:gd name="connsiteY101" fmla="*/ 1583140 h 1597680"/>
              <a:gd name="connsiteX102" fmla="*/ 1217719 w 9662615"/>
              <a:gd name="connsiteY102" fmla="*/ 1580863 h 1597680"/>
              <a:gd name="connsiteX103" fmla="*/ 1091432 w 9662615"/>
              <a:gd name="connsiteY103" fmla="*/ 1571003 h 1597680"/>
              <a:gd name="connsiteX104" fmla="*/ 992039 w 9662615"/>
              <a:gd name="connsiteY104" fmla="*/ 1556662 h 1597680"/>
              <a:gd name="connsiteX105" fmla="*/ 868264 w 9662615"/>
              <a:gd name="connsiteY105" fmla="*/ 1566392 h 1597680"/>
              <a:gd name="connsiteX106" fmla="*/ 792765 w 9662615"/>
              <a:gd name="connsiteY106" fmla="*/ 1563102 h 1597680"/>
              <a:gd name="connsiteX107" fmla="*/ 669055 w 9662615"/>
              <a:gd name="connsiteY107" fmla="*/ 1543638 h 1597680"/>
              <a:gd name="connsiteX108" fmla="*/ 506152 w 9662615"/>
              <a:gd name="connsiteY108" fmla="*/ 1549124 h 1597680"/>
              <a:gd name="connsiteX109" fmla="*/ 472797 w 9662615"/>
              <a:gd name="connsiteY109" fmla="*/ 1568904 h 1597680"/>
              <a:gd name="connsiteX110" fmla="*/ 427864 w 9662615"/>
              <a:gd name="connsiteY110" fmla="*/ 1580848 h 1597680"/>
              <a:gd name="connsiteX111" fmla="*/ 408381 w 9662615"/>
              <a:gd name="connsiteY111" fmla="*/ 1552940 h 1597680"/>
              <a:gd name="connsiteX112" fmla="*/ 267163 w 9662615"/>
              <a:gd name="connsiteY112" fmla="*/ 1531913 h 1597680"/>
              <a:gd name="connsiteX113" fmla="*/ 196644 w 9662615"/>
              <a:gd name="connsiteY113" fmla="*/ 1524565 h 1597680"/>
              <a:gd name="connsiteX114" fmla="*/ 86819 w 9662615"/>
              <a:gd name="connsiteY114" fmla="*/ 1519517 h 1597680"/>
              <a:gd name="connsiteX115" fmla="*/ 53369 w 9662615"/>
              <a:gd name="connsiteY115" fmla="*/ 1516853 h 1597680"/>
              <a:gd name="connsiteX116" fmla="*/ 2359 w 9662615"/>
              <a:gd name="connsiteY116" fmla="*/ 1515247 h 1597680"/>
              <a:gd name="connsiteX117" fmla="*/ 0 w 9662615"/>
              <a:gd name="connsiteY117" fmla="*/ 1514932 h 1597680"/>
              <a:gd name="connsiteX118" fmla="*/ 0 w 9662615"/>
              <a:gd name="connsiteY118" fmla="*/ 0 h 1597680"/>
              <a:gd name="connsiteX0" fmla="*/ 0 w 9662615"/>
              <a:gd name="connsiteY0" fmla="*/ 0 h 1603753"/>
              <a:gd name="connsiteX1" fmla="*/ 9662615 w 9662615"/>
              <a:gd name="connsiteY1" fmla="*/ 0 h 1603753"/>
              <a:gd name="connsiteX2" fmla="*/ 9662615 w 9662615"/>
              <a:gd name="connsiteY2" fmla="*/ 1280346 h 1603753"/>
              <a:gd name="connsiteX3" fmla="*/ 9658420 w 9662615"/>
              <a:gd name="connsiteY3" fmla="*/ 1280106 h 1603753"/>
              <a:gd name="connsiteX4" fmla="*/ 9469546 w 9662615"/>
              <a:gd name="connsiteY4" fmla="*/ 1289837 h 1603753"/>
              <a:gd name="connsiteX5" fmla="*/ 9385895 w 9662615"/>
              <a:gd name="connsiteY5" fmla="*/ 1269203 h 1603753"/>
              <a:gd name="connsiteX6" fmla="*/ 9144767 w 9662615"/>
              <a:gd name="connsiteY6" fmla="*/ 1264120 h 1603753"/>
              <a:gd name="connsiteX7" fmla="*/ 8837252 w 9662615"/>
              <a:gd name="connsiteY7" fmla="*/ 1350515 h 1603753"/>
              <a:gd name="connsiteX8" fmla="*/ 8705466 w 9662615"/>
              <a:gd name="connsiteY8" fmla="*/ 1342419 h 1603753"/>
              <a:gd name="connsiteX9" fmla="*/ 8652221 w 9662615"/>
              <a:gd name="connsiteY9" fmla="*/ 1326906 h 1603753"/>
              <a:gd name="connsiteX10" fmla="*/ 8632312 w 9662615"/>
              <a:gd name="connsiteY10" fmla="*/ 1326025 h 1603753"/>
              <a:gd name="connsiteX11" fmla="*/ 8591582 w 9662615"/>
              <a:gd name="connsiteY11" fmla="*/ 1341666 h 1603753"/>
              <a:gd name="connsiteX12" fmla="*/ 8537336 w 9662615"/>
              <a:gd name="connsiteY12" fmla="*/ 1341684 h 1603753"/>
              <a:gd name="connsiteX13" fmla="*/ 8472508 w 9662615"/>
              <a:gd name="connsiteY13" fmla="*/ 1363109 h 1603753"/>
              <a:gd name="connsiteX14" fmla="*/ 8258477 w 9662615"/>
              <a:gd name="connsiteY14" fmla="*/ 1370666 h 1603753"/>
              <a:gd name="connsiteX15" fmla="*/ 8197961 w 9662615"/>
              <a:gd name="connsiteY15" fmla="*/ 1392804 h 1603753"/>
              <a:gd name="connsiteX16" fmla="*/ 8171196 w 9662615"/>
              <a:gd name="connsiteY16" fmla="*/ 1397216 h 1603753"/>
              <a:gd name="connsiteX17" fmla="*/ 8127667 w 9662615"/>
              <a:gd name="connsiteY17" fmla="*/ 1418254 h 1603753"/>
              <a:gd name="connsiteX18" fmla="*/ 7974579 w 9662615"/>
              <a:gd name="connsiteY18" fmla="*/ 1383439 h 1603753"/>
              <a:gd name="connsiteX19" fmla="*/ 7768351 w 9662615"/>
              <a:gd name="connsiteY19" fmla="*/ 1395051 h 1603753"/>
              <a:gd name="connsiteX20" fmla="*/ 7635985 w 9662615"/>
              <a:gd name="connsiteY20" fmla="*/ 1386363 h 1603753"/>
              <a:gd name="connsiteX21" fmla="*/ 7466069 w 9662615"/>
              <a:gd name="connsiteY21" fmla="*/ 1377654 h 1603753"/>
              <a:gd name="connsiteX22" fmla="*/ 7355642 w 9662615"/>
              <a:gd name="connsiteY22" fmla="*/ 1407761 h 1603753"/>
              <a:gd name="connsiteX23" fmla="*/ 7151610 w 9662615"/>
              <a:gd name="connsiteY23" fmla="*/ 1397856 h 1603753"/>
              <a:gd name="connsiteX24" fmla="*/ 7082147 w 9662615"/>
              <a:gd name="connsiteY24" fmla="*/ 1406113 h 1603753"/>
              <a:gd name="connsiteX25" fmla="*/ 7014958 w 9662615"/>
              <a:gd name="connsiteY25" fmla="*/ 1396883 h 1603753"/>
              <a:gd name="connsiteX26" fmla="*/ 6907567 w 9662615"/>
              <a:gd name="connsiteY26" fmla="*/ 1419149 h 1603753"/>
              <a:gd name="connsiteX27" fmla="*/ 6748428 w 9662615"/>
              <a:gd name="connsiteY27" fmla="*/ 1420308 h 1603753"/>
              <a:gd name="connsiteX28" fmla="*/ 6654257 w 9662615"/>
              <a:gd name="connsiteY28" fmla="*/ 1424143 h 1603753"/>
              <a:gd name="connsiteX29" fmla="*/ 6620123 w 9662615"/>
              <a:gd name="connsiteY29" fmla="*/ 1430535 h 1603753"/>
              <a:gd name="connsiteX30" fmla="*/ 6571355 w 9662615"/>
              <a:gd name="connsiteY30" fmla="*/ 1436144 h 1603753"/>
              <a:gd name="connsiteX31" fmla="*/ 6486557 w 9662615"/>
              <a:gd name="connsiteY31" fmla="*/ 1449861 h 1603753"/>
              <a:gd name="connsiteX32" fmla="*/ 6370419 w 9662615"/>
              <a:gd name="connsiteY32" fmla="*/ 1461649 h 1603753"/>
              <a:gd name="connsiteX33" fmla="*/ 6278839 w 9662615"/>
              <a:gd name="connsiteY33" fmla="*/ 1449160 h 1603753"/>
              <a:gd name="connsiteX34" fmla="*/ 6272455 w 9662615"/>
              <a:gd name="connsiteY34" fmla="*/ 1453191 h 1603753"/>
              <a:gd name="connsiteX35" fmla="*/ 6212659 w 9662615"/>
              <a:gd name="connsiteY35" fmla="*/ 1454850 h 1603753"/>
              <a:gd name="connsiteX36" fmla="*/ 6069317 w 9662615"/>
              <a:gd name="connsiteY36" fmla="*/ 1445838 h 1603753"/>
              <a:gd name="connsiteX37" fmla="*/ 5878477 w 9662615"/>
              <a:gd name="connsiteY37" fmla="*/ 1439180 h 1603753"/>
              <a:gd name="connsiteX38" fmla="*/ 5838387 w 9662615"/>
              <a:gd name="connsiteY38" fmla="*/ 1444679 h 1603753"/>
              <a:gd name="connsiteX39" fmla="*/ 5771136 w 9662615"/>
              <a:gd name="connsiteY39" fmla="*/ 1453639 h 1603753"/>
              <a:gd name="connsiteX40" fmla="*/ 5724081 w 9662615"/>
              <a:gd name="connsiteY40" fmla="*/ 1470431 h 1603753"/>
              <a:gd name="connsiteX41" fmla="*/ 5666577 w 9662615"/>
              <a:gd name="connsiteY41" fmla="*/ 1473921 h 1603753"/>
              <a:gd name="connsiteX42" fmla="*/ 5649068 w 9662615"/>
              <a:gd name="connsiteY42" fmla="*/ 1461676 h 1603753"/>
              <a:gd name="connsiteX43" fmla="*/ 5588902 w 9662615"/>
              <a:gd name="connsiteY43" fmla="*/ 1469647 h 1603753"/>
              <a:gd name="connsiteX44" fmla="*/ 5498090 w 9662615"/>
              <a:gd name="connsiteY44" fmla="*/ 1483173 h 1603753"/>
              <a:gd name="connsiteX45" fmla="*/ 5444641 w 9662615"/>
              <a:gd name="connsiteY45" fmla="*/ 1487602 h 1603753"/>
              <a:gd name="connsiteX46" fmla="*/ 5299812 w 9662615"/>
              <a:gd name="connsiteY46" fmla="*/ 1503362 h 1603753"/>
              <a:gd name="connsiteX47" fmla="*/ 5213947 w 9662615"/>
              <a:gd name="connsiteY47" fmla="*/ 1516637 h 1603753"/>
              <a:gd name="connsiteX48" fmla="*/ 5090342 w 9662615"/>
              <a:gd name="connsiteY48" fmla="*/ 1546680 h 1603753"/>
              <a:gd name="connsiteX49" fmla="*/ 5129812 w 9662615"/>
              <a:gd name="connsiteY49" fmla="*/ 1521277 h 1603753"/>
              <a:gd name="connsiteX50" fmla="*/ 5059484 w 9662615"/>
              <a:gd name="connsiteY50" fmla="*/ 1546802 h 1603753"/>
              <a:gd name="connsiteX51" fmla="*/ 5038524 w 9662615"/>
              <a:gd name="connsiteY51" fmla="*/ 1545675 h 1603753"/>
              <a:gd name="connsiteX52" fmla="*/ 5026564 w 9662615"/>
              <a:gd name="connsiteY52" fmla="*/ 1545376 h 1603753"/>
              <a:gd name="connsiteX53" fmla="*/ 4969433 w 9662615"/>
              <a:gd name="connsiteY53" fmla="*/ 1550865 h 1603753"/>
              <a:gd name="connsiteX54" fmla="*/ 4929254 w 9662615"/>
              <a:gd name="connsiteY54" fmla="*/ 1563452 h 1603753"/>
              <a:gd name="connsiteX55" fmla="*/ 4871726 w 9662615"/>
              <a:gd name="connsiteY55" fmla="*/ 1570584 h 1603753"/>
              <a:gd name="connsiteX56" fmla="*/ 4843267 w 9662615"/>
              <a:gd name="connsiteY56" fmla="*/ 1561459 h 1603753"/>
              <a:gd name="connsiteX57" fmla="*/ 4821058 w 9662615"/>
              <a:gd name="connsiteY57" fmla="*/ 1553078 h 1603753"/>
              <a:gd name="connsiteX58" fmla="*/ 4791466 w 9662615"/>
              <a:gd name="connsiteY58" fmla="*/ 1561324 h 1603753"/>
              <a:gd name="connsiteX59" fmla="*/ 4784247 w 9662615"/>
              <a:gd name="connsiteY59" fmla="*/ 1562342 h 1603753"/>
              <a:gd name="connsiteX60" fmla="*/ 4743285 w 9662615"/>
              <a:gd name="connsiteY60" fmla="*/ 1597680 h 1603753"/>
              <a:gd name="connsiteX61" fmla="*/ 4697562 w 9662615"/>
              <a:gd name="connsiteY61" fmla="*/ 1551206 h 1603753"/>
              <a:gd name="connsiteX62" fmla="*/ 4662664 w 9662615"/>
              <a:gd name="connsiteY62" fmla="*/ 1573162 h 1603753"/>
              <a:gd name="connsiteX63" fmla="*/ 4603028 w 9662615"/>
              <a:gd name="connsiteY63" fmla="*/ 1568821 h 1603753"/>
              <a:gd name="connsiteX64" fmla="*/ 4541612 w 9662615"/>
              <a:gd name="connsiteY64" fmla="*/ 1545262 h 1603753"/>
              <a:gd name="connsiteX65" fmla="*/ 4422155 w 9662615"/>
              <a:gd name="connsiteY65" fmla="*/ 1542059 h 1603753"/>
              <a:gd name="connsiteX66" fmla="*/ 4221826 w 9662615"/>
              <a:gd name="connsiteY66" fmla="*/ 1508923 h 1603753"/>
              <a:gd name="connsiteX67" fmla="*/ 4096601 w 9662615"/>
              <a:gd name="connsiteY67" fmla="*/ 1521563 h 1603753"/>
              <a:gd name="connsiteX68" fmla="*/ 3970635 w 9662615"/>
              <a:gd name="connsiteY68" fmla="*/ 1544815 h 1603753"/>
              <a:gd name="connsiteX69" fmla="*/ 3833906 w 9662615"/>
              <a:gd name="connsiteY69" fmla="*/ 1516637 h 1603753"/>
              <a:gd name="connsiteX70" fmla="*/ 3696258 w 9662615"/>
              <a:gd name="connsiteY70" fmla="*/ 1537563 h 1603753"/>
              <a:gd name="connsiteX71" fmla="*/ 3594070 w 9662615"/>
              <a:gd name="connsiteY71" fmla="*/ 1509422 h 1603753"/>
              <a:gd name="connsiteX72" fmla="*/ 3565233 w 9662615"/>
              <a:gd name="connsiteY72" fmla="*/ 1515122 h 1603753"/>
              <a:gd name="connsiteX73" fmla="*/ 3560267 w 9662615"/>
              <a:gd name="connsiteY73" fmla="*/ 1516288 h 1603753"/>
              <a:gd name="connsiteX74" fmla="*/ 3540258 w 9662615"/>
              <a:gd name="connsiteY74" fmla="*/ 1516976 h 1603753"/>
              <a:gd name="connsiteX75" fmla="*/ 3534780 w 9662615"/>
              <a:gd name="connsiteY75" fmla="*/ 1522141 h 1603753"/>
              <a:gd name="connsiteX76" fmla="*/ 3504783 w 9662615"/>
              <a:gd name="connsiteY76" fmla="*/ 1526739 h 1603753"/>
              <a:gd name="connsiteX77" fmla="*/ 3430805 w 9662615"/>
              <a:gd name="connsiteY77" fmla="*/ 1542521 h 1603753"/>
              <a:gd name="connsiteX78" fmla="*/ 3292707 w 9662615"/>
              <a:gd name="connsiteY78" fmla="*/ 1520490 h 1603753"/>
              <a:gd name="connsiteX79" fmla="*/ 3187872 w 9662615"/>
              <a:gd name="connsiteY79" fmla="*/ 1519991 h 1603753"/>
              <a:gd name="connsiteX80" fmla="*/ 3148026 w 9662615"/>
              <a:gd name="connsiteY80" fmla="*/ 1524777 h 1603753"/>
              <a:gd name="connsiteX81" fmla="*/ 3092394 w 9662615"/>
              <a:gd name="connsiteY81" fmla="*/ 1528115 h 1603753"/>
              <a:gd name="connsiteX82" fmla="*/ 2994200 w 9662615"/>
              <a:gd name="connsiteY82" fmla="*/ 1537857 h 1603753"/>
              <a:gd name="connsiteX83" fmla="*/ 2862301 w 9662615"/>
              <a:gd name="connsiteY83" fmla="*/ 1544250 h 1603753"/>
              <a:gd name="connsiteX84" fmla="*/ 2766335 w 9662615"/>
              <a:gd name="connsiteY84" fmla="*/ 1527662 h 1603753"/>
              <a:gd name="connsiteX85" fmla="*/ 2757836 w 9662615"/>
              <a:gd name="connsiteY85" fmla="*/ 1531371 h 1603753"/>
              <a:gd name="connsiteX86" fmla="*/ 2691555 w 9662615"/>
              <a:gd name="connsiteY86" fmla="*/ 1530283 h 1603753"/>
              <a:gd name="connsiteX87" fmla="*/ 2491676 w 9662615"/>
              <a:gd name="connsiteY87" fmla="*/ 1500859 h 1603753"/>
              <a:gd name="connsiteX88" fmla="*/ 2378036 w 9662615"/>
              <a:gd name="connsiteY88" fmla="*/ 1520645 h 1603753"/>
              <a:gd name="connsiteX89" fmla="*/ 2284269 w 9662615"/>
              <a:gd name="connsiteY89" fmla="*/ 1503068 h 1603753"/>
              <a:gd name="connsiteX90" fmla="*/ 2207104 w 9662615"/>
              <a:gd name="connsiteY90" fmla="*/ 1508888 h 1603753"/>
              <a:gd name="connsiteX91" fmla="*/ 2149226 w 9662615"/>
              <a:gd name="connsiteY91" fmla="*/ 1523409 h 1603753"/>
              <a:gd name="connsiteX92" fmla="*/ 2084783 w 9662615"/>
              <a:gd name="connsiteY92" fmla="*/ 1524245 h 1603753"/>
              <a:gd name="connsiteX93" fmla="*/ 2070075 w 9662615"/>
              <a:gd name="connsiteY93" fmla="*/ 1511285 h 1603753"/>
              <a:gd name="connsiteX94" fmla="*/ 2001057 w 9662615"/>
              <a:gd name="connsiteY94" fmla="*/ 1516449 h 1603753"/>
              <a:gd name="connsiteX95" fmla="*/ 1896330 w 9662615"/>
              <a:gd name="connsiteY95" fmla="*/ 1525725 h 1603753"/>
              <a:gd name="connsiteX96" fmla="*/ 1835994 w 9662615"/>
              <a:gd name="connsiteY96" fmla="*/ 1527678 h 1603753"/>
              <a:gd name="connsiteX97" fmla="*/ 1671119 w 9662615"/>
              <a:gd name="connsiteY97" fmla="*/ 1536701 h 1603753"/>
              <a:gd name="connsiteX98" fmla="*/ 1601337 w 9662615"/>
              <a:gd name="connsiteY98" fmla="*/ 1548552 h 1603753"/>
              <a:gd name="connsiteX99" fmla="*/ 1407755 w 9662615"/>
              <a:gd name="connsiteY99" fmla="*/ 1571444 h 1603753"/>
              <a:gd name="connsiteX100" fmla="*/ 1271994 w 9662615"/>
              <a:gd name="connsiteY100" fmla="*/ 1579471 h 1603753"/>
              <a:gd name="connsiteX101" fmla="*/ 1249226 w 9662615"/>
              <a:gd name="connsiteY101" fmla="*/ 1583140 h 1603753"/>
              <a:gd name="connsiteX102" fmla="*/ 1217719 w 9662615"/>
              <a:gd name="connsiteY102" fmla="*/ 1580863 h 1603753"/>
              <a:gd name="connsiteX103" fmla="*/ 1091432 w 9662615"/>
              <a:gd name="connsiteY103" fmla="*/ 1571003 h 1603753"/>
              <a:gd name="connsiteX104" fmla="*/ 992039 w 9662615"/>
              <a:gd name="connsiteY104" fmla="*/ 1556662 h 1603753"/>
              <a:gd name="connsiteX105" fmla="*/ 868264 w 9662615"/>
              <a:gd name="connsiteY105" fmla="*/ 1566392 h 1603753"/>
              <a:gd name="connsiteX106" fmla="*/ 792765 w 9662615"/>
              <a:gd name="connsiteY106" fmla="*/ 1563102 h 1603753"/>
              <a:gd name="connsiteX107" fmla="*/ 669055 w 9662615"/>
              <a:gd name="connsiteY107" fmla="*/ 1543638 h 1603753"/>
              <a:gd name="connsiteX108" fmla="*/ 506152 w 9662615"/>
              <a:gd name="connsiteY108" fmla="*/ 1549124 h 1603753"/>
              <a:gd name="connsiteX109" fmla="*/ 472797 w 9662615"/>
              <a:gd name="connsiteY109" fmla="*/ 1568904 h 1603753"/>
              <a:gd name="connsiteX110" fmla="*/ 427864 w 9662615"/>
              <a:gd name="connsiteY110" fmla="*/ 1580848 h 1603753"/>
              <a:gd name="connsiteX111" fmla="*/ 408381 w 9662615"/>
              <a:gd name="connsiteY111" fmla="*/ 1552940 h 1603753"/>
              <a:gd name="connsiteX112" fmla="*/ 267163 w 9662615"/>
              <a:gd name="connsiteY112" fmla="*/ 1531913 h 1603753"/>
              <a:gd name="connsiteX113" fmla="*/ 196644 w 9662615"/>
              <a:gd name="connsiteY113" fmla="*/ 1524565 h 1603753"/>
              <a:gd name="connsiteX114" fmla="*/ 86819 w 9662615"/>
              <a:gd name="connsiteY114" fmla="*/ 1519517 h 1603753"/>
              <a:gd name="connsiteX115" fmla="*/ 53369 w 9662615"/>
              <a:gd name="connsiteY115" fmla="*/ 1516853 h 1603753"/>
              <a:gd name="connsiteX116" fmla="*/ 2359 w 9662615"/>
              <a:gd name="connsiteY116" fmla="*/ 1515247 h 1603753"/>
              <a:gd name="connsiteX117" fmla="*/ 0 w 9662615"/>
              <a:gd name="connsiteY117" fmla="*/ 1514932 h 1603753"/>
              <a:gd name="connsiteX118" fmla="*/ 0 w 9662615"/>
              <a:gd name="connsiteY118" fmla="*/ 0 h 1603753"/>
              <a:gd name="connsiteX0" fmla="*/ 0 w 9662615"/>
              <a:gd name="connsiteY0" fmla="*/ 0 h 1603753"/>
              <a:gd name="connsiteX1" fmla="*/ 9662615 w 9662615"/>
              <a:gd name="connsiteY1" fmla="*/ 0 h 1603753"/>
              <a:gd name="connsiteX2" fmla="*/ 9662615 w 9662615"/>
              <a:gd name="connsiteY2" fmla="*/ 1280346 h 1603753"/>
              <a:gd name="connsiteX3" fmla="*/ 9658420 w 9662615"/>
              <a:gd name="connsiteY3" fmla="*/ 1280106 h 1603753"/>
              <a:gd name="connsiteX4" fmla="*/ 9469546 w 9662615"/>
              <a:gd name="connsiteY4" fmla="*/ 1289837 h 1603753"/>
              <a:gd name="connsiteX5" fmla="*/ 9385895 w 9662615"/>
              <a:gd name="connsiteY5" fmla="*/ 1269203 h 1603753"/>
              <a:gd name="connsiteX6" fmla="*/ 9144767 w 9662615"/>
              <a:gd name="connsiteY6" fmla="*/ 1264120 h 1603753"/>
              <a:gd name="connsiteX7" fmla="*/ 8837252 w 9662615"/>
              <a:gd name="connsiteY7" fmla="*/ 1350515 h 1603753"/>
              <a:gd name="connsiteX8" fmla="*/ 8705466 w 9662615"/>
              <a:gd name="connsiteY8" fmla="*/ 1342419 h 1603753"/>
              <a:gd name="connsiteX9" fmla="*/ 8652221 w 9662615"/>
              <a:gd name="connsiteY9" fmla="*/ 1326906 h 1603753"/>
              <a:gd name="connsiteX10" fmla="*/ 8632312 w 9662615"/>
              <a:gd name="connsiteY10" fmla="*/ 1326025 h 1603753"/>
              <a:gd name="connsiteX11" fmla="*/ 8591582 w 9662615"/>
              <a:gd name="connsiteY11" fmla="*/ 1341666 h 1603753"/>
              <a:gd name="connsiteX12" fmla="*/ 8537336 w 9662615"/>
              <a:gd name="connsiteY12" fmla="*/ 1341684 h 1603753"/>
              <a:gd name="connsiteX13" fmla="*/ 8472508 w 9662615"/>
              <a:gd name="connsiteY13" fmla="*/ 1363109 h 1603753"/>
              <a:gd name="connsiteX14" fmla="*/ 8258477 w 9662615"/>
              <a:gd name="connsiteY14" fmla="*/ 1370666 h 1603753"/>
              <a:gd name="connsiteX15" fmla="*/ 8197961 w 9662615"/>
              <a:gd name="connsiteY15" fmla="*/ 1392804 h 1603753"/>
              <a:gd name="connsiteX16" fmla="*/ 8171196 w 9662615"/>
              <a:gd name="connsiteY16" fmla="*/ 1397216 h 1603753"/>
              <a:gd name="connsiteX17" fmla="*/ 8127667 w 9662615"/>
              <a:gd name="connsiteY17" fmla="*/ 1418254 h 1603753"/>
              <a:gd name="connsiteX18" fmla="*/ 7974579 w 9662615"/>
              <a:gd name="connsiteY18" fmla="*/ 1383439 h 1603753"/>
              <a:gd name="connsiteX19" fmla="*/ 7768351 w 9662615"/>
              <a:gd name="connsiteY19" fmla="*/ 1395051 h 1603753"/>
              <a:gd name="connsiteX20" fmla="*/ 7635985 w 9662615"/>
              <a:gd name="connsiteY20" fmla="*/ 1386363 h 1603753"/>
              <a:gd name="connsiteX21" fmla="*/ 7466069 w 9662615"/>
              <a:gd name="connsiteY21" fmla="*/ 1377654 h 1603753"/>
              <a:gd name="connsiteX22" fmla="*/ 7355642 w 9662615"/>
              <a:gd name="connsiteY22" fmla="*/ 1407761 h 1603753"/>
              <a:gd name="connsiteX23" fmla="*/ 7151610 w 9662615"/>
              <a:gd name="connsiteY23" fmla="*/ 1397856 h 1603753"/>
              <a:gd name="connsiteX24" fmla="*/ 7082147 w 9662615"/>
              <a:gd name="connsiteY24" fmla="*/ 1406113 h 1603753"/>
              <a:gd name="connsiteX25" fmla="*/ 7014958 w 9662615"/>
              <a:gd name="connsiteY25" fmla="*/ 1396883 h 1603753"/>
              <a:gd name="connsiteX26" fmla="*/ 6907567 w 9662615"/>
              <a:gd name="connsiteY26" fmla="*/ 1419149 h 1603753"/>
              <a:gd name="connsiteX27" fmla="*/ 6748428 w 9662615"/>
              <a:gd name="connsiteY27" fmla="*/ 1420308 h 1603753"/>
              <a:gd name="connsiteX28" fmla="*/ 6654257 w 9662615"/>
              <a:gd name="connsiteY28" fmla="*/ 1424143 h 1603753"/>
              <a:gd name="connsiteX29" fmla="*/ 6620123 w 9662615"/>
              <a:gd name="connsiteY29" fmla="*/ 1430535 h 1603753"/>
              <a:gd name="connsiteX30" fmla="*/ 6571355 w 9662615"/>
              <a:gd name="connsiteY30" fmla="*/ 1436144 h 1603753"/>
              <a:gd name="connsiteX31" fmla="*/ 6486557 w 9662615"/>
              <a:gd name="connsiteY31" fmla="*/ 1449861 h 1603753"/>
              <a:gd name="connsiteX32" fmla="*/ 6370419 w 9662615"/>
              <a:gd name="connsiteY32" fmla="*/ 1461649 h 1603753"/>
              <a:gd name="connsiteX33" fmla="*/ 6278839 w 9662615"/>
              <a:gd name="connsiteY33" fmla="*/ 1449160 h 1603753"/>
              <a:gd name="connsiteX34" fmla="*/ 6272455 w 9662615"/>
              <a:gd name="connsiteY34" fmla="*/ 1453191 h 1603753"/>
              <a:gd name="connsiteX35" fmla="*/ 6212659 w 9662615"/>
              <a:gd name="connsiteY35" fmla="*/ 1454850 h 1603753"/>
              <a:gd name="connsiteX36" fmla="*/ 6069317 w 9662615"/>
              <a:gd name="connsiteY36" fmla="*/ 1445838 h 1603753"/>
              <a:gd name="connsiteX37" fmla="*/ 5878477 w 9662615"/>
              <a:gd name="connsiteY37" fmla="*/ 1439180 h 1603753"/>
              <a:gd name="connsiteX38" fmla="*/ 5838387 w 9662615"/>
              <a:gd name="connsiteY38" fmla="*/ 1444679 h 1603753"/>
              <a:gd name="connsiteX39" fmla="*/ 5771136 w 9662615"/>
              <a:gd name="connsiteY39" fmla="*/ 1453639 h 1603753"/>
              <a:gd name="connsiteX40" fmla="*/ 5724081 w 9662615"/>
              <a:gd name="connsiteY40" fmla="*/ 1470431 h 1603753"/>
              <a:gd name="connsiteX41" fmla="*/ 5666577 w 9662615"/>
              <a:gd name="connsiteY41" fmla="*/ 1473921 h 1603753"/>
              <a:gd name="connsiteX42" fmla="*/ 5649068 w 9662615"/>
              <a:gd name="connsiteY42" fmla="*/ 1461676 h 1603753"/>
              <a:gd name="connsiteX43" fmla="*/ 5588902 w 9662615"/>
              <a:gd name="connsiteY43" fmla="*/ 1469647 h 1603753"/>
              <a:gd name="connsiteX44" fmla="*/ 5498090 w 9662615"/>
              <a:gd name="connsiteY44" fmla="*/ 1483173 h 1603753"/>
              <a:gd name="connsiteX45" fmla="*/ 5444641 w 9662615"/>
              <a:gd name="connsiteY45" fmla="*/ 1487602 h 1603753"/>
              <a:gd name="connsiteX46" fmla="*/ 5299812 w 9662615"/>
              <a:gd name="connsiteY46" fmla="*/ 1503362 h 1603753"/>
              <a:gd name="connsiteX47" fmla="*/ 5213947 w 9662615"/>
              <a:gd name="connsiteY47" fmla="*/ 1516637 h 1603753"/>
              <a:gd name="connsiteX48" fmla="*/ 5090342 w 9662615"/>
              <a:gd name="connsiteY48" fmla="*/ 1546680 h 1603753"/>
              <a:gd name="connsiteX49" fmla="*/ 5129812 w 9662615"/>
              <a:gd name="connsiteY49" fmla="*/ 1521277 h 1603753"/>
              <a:gd name="connsiteX50" fmla="*/ 5059484 w 9662615"/>
              <a:gd name="connsiteY50" fmla="*/ 1546802 h 1603753"/>
              <a:gd name="connsiteX51" fmla="*/ 5038524 w 9662615"/>
              <a:gd name="connsiteY51" fmla="*/ 1545675 h 1603753"/>
              <a:gd name="connsiteX52" fmla="*/ 5026564 w 9662615"/>
              <a:gd name="connsiteY52" fmla="*/ 1545376 h 1603753"/>
              <a:gd name="connsiteX53" fmla="*/ 4969433 w 9662615"/>
              <a:gd name="connsiteY53" fmla="*/ 1550865 h 1603753"/>
              <a:gd name="connsiteX54" fmla="*/ 4929254 w 9662615"/>
              <a:gd name="connsiteY54" fmla="*/ 1563452 h 1603753"/>
              <a:gd name="connsiteX55" fmla="*/ 4871726 w 9662615"/>
              <a:gd name="connsiteY55" fmla="*/ 1570584 h 1603753"/>
              <a:gd name="connsiteX56" fmla="*/ 4843267 w 9662615"/>
              <a:gd name="connsiteY56" fmla="*/ 1561459 h 1603753"/>
              <a:gd name="connsiteX57" fmla="*/ 4821058 w 9662615"/>
              <a:gd name="connsiteY57" fmla="*/ 1553078 h 1603753"/>
              <a:gd name="connsiteX58" fmla="*/ 4791466 w 9662615"/>
              <a:gd name="connsiteY58" fmla="*/ 1561324 h 1603753"/>
              <a:gd name="connsiteX59" fmla="*/ 4784247 w 9662615"/>
              <a:gd name="connsiteY59" fmla="*/ 1562342 h 1603753"/>
              <a:gd name="connsiteX60" fmla="*/ 4743285 w 9662615"/>
              <a:gd name="connsiteY60" fmla="*/ 1597680 h 1603753"/>
              <a:gd name="connsiteX61" fmla="*/ 4697562 w 9662615"/>
              <a:gd name="connsiteY61" fmla="*/ 1551206 h 1603753"/>
              <a:gd name="connsiteX62" fmla="*/ 4662664 w 9662615"/>
              <a:gd name="connsiteY62" fmla="*/ 1573162 h 1603753"/>
              <a:gd name="connsiteX63" fmla="*/ 4603028 w 9662615"/>
              <a:gd name="connsiteY63" fmla="*/ 1568821 h 1603753"/>
              <a:gd name="connsiteX64" fmla="*/ 4541612 w 9662615"/>
              <a:gd name="connsiteY64" fmla="*/ 1545262 h 1603753"/>
              <a:gd name="connsiteX65" fmla="*/ 4422155 w 9662615"/>
              <a:gd name="connsiteY65" fmla="*/ 1542059 h 1603753"/>
              <a:gd name="connsiteX66" fmla="*/ 4221826 w 9662615"/>
              <a:gd name="connsiteY66" fmla="*/ 1508923 h 1603753"/>
              <a:gd name="connsiteX67" fmla="*/ 4096601 w 9662615"/>
              <a:gd name="connsiteY67" fmla="*/ 1521563 h 1603753"/>
              <a:gd name="connsiteX68" fmla="*/ 3970635 w 9662615"/>
              <a:gd name="connsiteY68" fmla="*/ 1544815 h 1603753"/>
              <a:gd name="connsiteX69" fmla="*/ 3833906 w 9662615"/>
              <a:gd name="connsiteY69" fmla="*/ 1516637 h 1603753"/>
              <a:gd name="connsiteX70" fmla="*/ 3696258 w 9662615"/>
              <a:gd name="connsiteY70" fmla="*/ 1537563 h 1603753"/>
              <a:gd name="connsiteX71" fmla="*/ 3594070 w 9662615"/>
              <a:gd name="connsiteY71" fmla="*/ 1509422 h 1603753"/>
              <a:gd name="connsiteX72" fmla="*/ 3565233 w 9662615"/>
              <a:gd name="connsiteY72" fmla="*/ 1515122 h 1603753"/>
              <a:gd name="connsiteX73" fmla="*/ 3560267 w 9662615"/>
              <a:gd name="connsiteY73" fmla="*/ 1516288 h 1603753"/>
              <a:gd name="connsiteX74" fmla="*/ 3540258 w 9662615"/>
              <a:gd name="connsiteY74" fmla="*/ 1516976 h 1603753"/>
              <a:gd name="connsiteX75" fmla="*/ 3534780 w 9662615"/>
              <a:gd name="connsiteY75" fmla="*/ 1522141 h 1603753"/>
              <a:gd name="connsiteX76" fmla="*/ 3504783 w 9662615"/>
              <a:gd name="connsiteY76" fmla="*/ 1526739 h 1603753"/>
              <a:gd name="connsiteX77" fmla="*/ 3430805 w 9662615"/>
              <a:gd name="connsiteY77" fmla="*/ 1542521 h 1603753"/>
              <a:gd name="connsiteX78" fmla="*/ 3292707 w 9662615"/>
              <a:gd name="connsiteY78" fmla="*/ 1520490 h 1603753"/>
              <a:gd name="connsiteX79" fmla="*/ 3187872 w 9662615"/>
              <a:gd name="connsiteY79" fmla="*/ 1519991 h 1603753"/>
              <a:gd name="connsiteX80" fmla="*/ 3148026 w 9662615"/>
              <a:gd name="connsiteY80" fmla="*/ 1524777 h 1603753"/>
              <a:gd name="connsiteX81" fmla="*/ 3092394 w 9662615"/>
              <a:gd name="connsiteY81" fmla="*/ 1528115 h 1603753"/>
              <a:gd name="connsiteX82" fmla="*/ 2994200 w 9662615"/>
              <a:gd name="connsiteY82" fmla="*/ 1537857 h 1603753"/>
              <a:gd name="connsiteX83" fmla="*/ 2862301 w 9662615"/>
              <a:gd name="connsiteY83" fmla="*/ 1544250 h 1603753"/>
              <a:gd name="connsiteX84" fmla="*/ 2766335 w 9662615"/>
              <a:gd name="connsiteY84" fmla="*/ 1527662 h 1603753"/>
              <a:gd name="connsiteX85" fmla="*/ 2757836 w 9662615"/>
              <a:gd name="connsiteY85" fmla="*/ 1531371 h 1603753"/>
              <a:gd name="connsiteX86" fmla="*/ 2691555 w 9662615"/>
              <a:gd name="connsiteY86" fmla="*/ 1530283 h 1603753"/>
              <a:gd name="connsiteX87" fmla="*/ 2491676 w 9662615"/>
              <a:gd name="connsiteY87" fmla="*/ 1500859 h 1603753"/>
              <a:gd name="connsiteX88" fmla="*/ 2378036 w 9662615"/>
              <a:gd name="connsiteY88" fmla="*/ 1520645 h 1603753"/>
              <a:gd name="connsiteX89" fmla="*/ 2284269 w 9662615"/>
              <a:gd name="connsiteY89" fmla="*/ 1503068 h 1603753"/>
              <a:gd name="connsiteX90" fmla="*/ 2207104 w 9662615"/>
              <a:gd name="connsiteY90" fmla="*/ 1508888 h 1603753"/>
              <a:gd name="connsiteX91" fmla="*/ 2149226 w 9662615"/>
              <a:gd name="connsiteY91" fmla="*/ 1523409 h 1603753"/>
              <a:gd name="connsiteX92" fmla="*/ 2084783 w 9662615"/>
              <a:gd name="connsiteY92" fmla="*/ 1524245 h 1603753"/>
              <a:gd name="connsiteX93" fmla="*/ 2070075 w 9662615"/>
              <a:gd name="connsiteY93" fmla="*/ 1511285 h 1603753"/>
              <a:gd name="connsiteX94" fmla="*/ 2001057 w 9662615"/>
              <a:gd name="connsiteY94" fmla="*/ 1516449 h 1603753"/>
              <a:gd name="connsiteX95" fmla="*/ 1896330 w 9662615"/>
              <a:gd name="connsiteY95" fmla="*/ 1525725 h 1603753"/>
              <a:gd name="connsiteX96" fmla="*/ 1835994 w 9662615"/>
              <a:gd name="connsiteY96" fmla="*/ 1527678 h 1603753"/>
              <a:gd name="connsiteX97" fmla="*/ 1671119 w 9662615"/>
              <a:gd name="connsiteY97" fmla="*/ 1536701 h 1603753"/>
              <a:gd name="connsiteX98" fmla="*/ 1601337 w 9662615"/>
              <a:gd name="connsiteY98" fmla="*/ 1548552 h 1603753"/>
              <a:gd name="connsiteX99" fmla="*/ 1407755 w 9662615"/>
              <a:gd name="connsiteY99" fmla="*/ 1571444 h 1603753"/>
              <a:gd name="connsiteX100" fmla="*/ 1271994 w 9662615"/>
              <a:gd name="connsiteY100" fmla="*/ 1579471 h 1603753"/>
              <a:gd name="connsiteX101" fmla="*/ 1249226 w 9662615"/>
              <a:gd name="connsiteY101" fmla="*/ 1583140 h 1603753"/>
              <a:gd name="connsiteX102" fmla="*/ 1217719 w 9662615"/>
              <a:gd name="connsiteY102" fmla="*/ 1580863 h 1603753"/>
              <a:gd name="connsiteX103" fmla="*/ 1091432 w 9662615"/>
              <a:gd name="connsiteY103" fmla="*/ 1571003 h 1603753"/>
              <a:gd name="connsiteX104" fmla="*/ 992039 w 9662615"/>
              <a:gd name="connsiteY104" fmla="*/ 1556662 h 1603753"/>
              <a:gd name="connsiteX105" fmla="*/ 868264 w 9662615"/>
              <a:gd name="connsiteY105" fmla="*/ 1566392 h 1603753"/>
              <a:gd name="connsiteX106" fmla="*/ 792765 w 9662615"/>
              <a:gd name="connsiteY106" fmla="*/ 1563102 h 1603753"/>
              <a:gd name="connsiteX107" fmla="*/ 669055 w 9662615"/>
              <a:gd name="connsiteY107" fmla="*/ 1543638 h 1603753"/>
              <a:gd name="connsiteX108" fmla="*/ 506152 w 9662615"/>
              <a:gd name="connsiteY108" fmla="*/ 1549124 h 1603753"/>
              <a:gd name="connsiteX109" fmla="*/ 472797 w 9662615"/>
              <a:gd name="connsiteY109" fmla="*/ 1568904 h 1603753"/>
              <a:gd name="connsiteX110" fmla="*/ 427864 w 9662615"/>
              <a:gd name="connsiteY110" fmla="*/ 1580848 h 1603753"/>
              <a:gd name="connsiteX111" fmla="*/ 408381 w 9662615"/>
              <a:gd name="connsiteY111" fmla="*/ 1552940 h 1603753"/>
              <a:gd name="connsiteX112" fmla="*/ 267163 w 9662615"/>
              <a:gd name="connsiteY112" fmla="*/ 1531913 h 1603753"/>
              <a:gd name="connsiteX113" fmla="*/ 196644 w 9662615"/>
              <a:gd name="connsiteY113" fmla="*/ 1524565 h 1603753"/>
              <a:gd name="connsiteX114" fmla="*/ 86819 w 9662615"/>
              <a:gd name="connsiteY114" fmla="*/ 1519517 h 1603753"/>
              <a:gd name="connsiteX115" fmla="*/ 53369 w 9662615"/>
              <a:gd name="connsiteY115" fmla="*/ 1516853 h 1603753"/>
              <a:gd name="connsiteX116" fmla="*/ 2359 w 9662615"/>
              <a:gd name="connsiteY116" fmla="*/ 1515247 h 1603753"/>
              <a:gd name="connsiteX117" fmla="*/ 0 w 9662615"/>
              <a:gd name="connsiteY117" fmla="*/ 1514932 h 1603753"/>
              <a:gd name="connsiteX118" fmla="*/ 0 w 9662615"/>
              <a:gd name="connsiteY118" fmla="*/ 0 h 1603753"/>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422155 w 9662615"/>
              <a:gd name="connsiteY65" fmla="*/ 1542059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41612 w 9662615"/>
              <a:gd name="connsiteY64" fmla="*/ 1545262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603028 w 9662615"/>
              <a:gd name="connsiteY63" fmla="*/ 1568821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595077 w 9662615"/>
              <a:gd name="connsiteY63" fmla="*/ 1552918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595077 w 9662615"/>
              <a:gd name="connsiteY63" fmla="*/ 1552918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62664 w 9662615"/>
              <a:gd name="connsiteY62" fmla="*/ 1573162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8923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70635 w 9662615"/>
              <a:gd name="connsiteY68" fmla="*/ 1544815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3966659 w 9662615"/>
              <a:gd name="connsiteY68" fmla="*/ 1528913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96499"/>
              <a:gd name="connsiteX1" fmla="*/ 9662615 w 9662615"/>
              <a:gd name="connsiteY1" fmla="*/ 0 h 1596499"/>
              <a:gd name="connsiteX2" fmla="*/ 9662615 w 9662615"/>
              <a:gd name="connsiteY2" fmla="*/ 1280346 h 1596499"/>
              <a:gd name="connsiteX3" fmla="*/ 9658420 w 9662615"/>
              <a:gd name="connsiteY3" fmla="*/ 1280106 h 1596499"/>
              <a:gd name="connsiteX4" fmla="*/ 9469546 w 9662615"/>
              <a:gd name="connsiteY4" fmla="*/ 1289837 h 1596499"/>
              <a:gd name="connsiteX5" fmla="*/ 9385895 w 9662615"/>
              <a:gd name="connsiteY5" fmla="*/ 1269203 h 1596499"/>
              <a:gd name="connsiteX6" fmla="*/ 9144767 w 9662615"/>
              <a:gd name="connsiteY6" fmla="*/ 1264120 h 1596499"/>
              <a:gd name="connsiteX7" fmla="*/ 8837252 w 9662615"/>
              <a:gd name="connsiteY7" fmla="*/ 1350515 h 1596499"/>
              <a:gd name="connsiteX8" fmla="*/ 8705466 w 9662615"/>
              <a:gd name="connsiteY8" fmla="*/ 1342419 h 1596499"/>
              <a:gd name="connsiteX9" fmla="*/ 8652221 w 9662615"/>
              <a:gd name="connsiteY9" fmla="*/ 1326906 h 1596499"/>
              <a:gd name="connsiteX10" fmla="*/ 8632312 w 9662615"/>
              <a:gd name="connsiteY10" fmla="*/ 1326025 h 1596499"/>
              <a:gd name="connsiteX11" fmla="*/ 8591582 w 9662615"/>
              <a:gd name="connsiteY11" fmla="*/ 1341666 h 1596499"/>
              <a:gd name="connsiteX12" fmla="*/ 8537336 w 9662615"/>
              <a:gd name="connsiteY12" fmla="*/ 1341684 h 1596499"/>
              <a:gd name="connsiteX13" fmla="*/ 8472508 w 9662615"/>
              <a:gd name="connsiteY13" fmla="*/ 1363109 h 1596499"/>
              <a:gd name="connsiteX14" fmla="*/ 8258477 w 9662615"/>
              <a:gd name="connsiteY14" fmla="*/ 1370666 h 1596499"/>
              <a:gd name="connsiteX15" fmla="*/ 8197961 w 9662615"/>
              <a:gd name="connsiteY15" fmla="*/ 1392804 h 1596499"/>
              <a:gd name="connsiteX16" fmla="*/ 8171196 w 9662615"/>
              <a:gd name="connsiteY16" fmla="*/ 1397216 h 1596499"/>
              <a:gd name="connsiteX17" fmla="*/ 8127667 w 9662615"/>
              <a:gd name="connsiteY17" fmla="*/ 1418254 h 1596499"/>
              <a:gd name="connsiteX18" fmla="*/ 7974579 w 9662615"/>
              <a:gd name="connsiteY18" fmla="*/ 1383439 h 1596499"/>
              <a:gd name="connsiteX19" fmla="*/ 7768351 w 9662615"/>
              <a:gd name="connsiteY19" fmla="*/ 1395051 h 1596499"/>
              <a:gd name="connsiteX20" fmla="*/ 7635985 w 9662615"/>
              <a:gd name="connsiteY20" fmla="*/ 1386363 h 1596499"/>
              <a:gd name="connsiteX21" fmla="*/ 7466069 w 9662615"/>
              <a:gd name="connsiteY21" fmla="*/ 1377654 h 1596499"/>
              <a:gd name="connsiteX22" fmla="*/ 7355642 w 9662615"/>
              <a:gd name="connsiteY22" fmla="*/ 1407761 h 1596499"/>
              <a:gd name="connsiteX23" fmla="*/ 7151610 w 9662615"/>
              <a:gd name="connsiteY23" fmla="*/ 1397856 h 1596499"/>
              <a:gd name="connsiteX24" fmla="*/ 7082147 w 9662615"/>
              <a:gd name="connsiteY24" fmla="*/ 1406113 h 1596499"/>
              <a:gd name="connsiteX25" fmla="*/ 7014958 w 9662615"/>
              <a:gd name="connsiteY25" fmla="*/ 1396883 h 1596499"/>
              <a:gd name="connsiteX26" fmla="*/ 6907567 w 9662615"/>
              <a:gd name="connsiteY26" fmla="*/ 1419149 h 1596499"/>
              <a:gd name="connsiteX27" fmla="*/ 6748428 w 9662615"/>
              <a:gd name="connsiteY27" fmla="*/ 1420308 h 1596499"/>
              <a:gd name="connsiteX28" fmla="*/ 6654257 w 9662615"/>
              <a:gd name="connsiteY28" fmla="*/ 1424143 h 1596499"/>
              <a:gd name="connsiteX29" fmla="*/ 6620123 w 9662615"/>
              <a:gd name="connsiteY29" fmla="*/ 1430535 h 1596499"/>
              <a:gd name="connsiteX30" fmla="*/ 6571355 w 9662615"/>
              <a:gd name="connsiteY30" fmla="*/ 1436144 h 1596499"/>
              <a:gd name="connsiteX31" fmla="*/ 6486557 w 9662615"/>
              <a:gd name="connsiteY31" fmla="*/ 1449861 h 1596499"/>
              <a:gd name="connsiteX32" fmla="*/ 6370419 w 9662615"/>
              <a:gd name="connsiteY32" fmla="*/ 1461649 h 1596499"/>
              <a:gd name="connsiteX33" fmla="*/ 6278839 w 9662615"/>
              <a:gd name="connsiteY33" fmla="*/ 1449160 h 1596499"/>
              <a:gd name="connsiteX34" fmla="*/ 6272455 w 9662615"/>
              <a:gd name="connsiteY34" fmla="*/ 1453191 h 1596499"/>
              <a:gd name="connsiteX35" fmla="*/ 6212659 w 9662615"/>
              <a:gd name="connsiteY35" fmla="*/ 1454850 h 1596499"/>
              <a:gd name="connsiteX36" fmla="*/ 6069317 w 9662615"/>
              <a:gd name="connsiteY36" fmla="*/ 1445838 h 1596499"/>
              <a:gd name="connsiteX37" fmla="*/ 5878477 w 9662615"/>
              <a:gd name="connsiteY37" fmla="*/ 1439180 h 1596499"/>
              <a:gd name="connsiteX38" fmla="*/ 5838387 w 9662615"/>
              <a:gd name="connsiteY38" fmla="*/ 1444679 h 1596499"/>
              <a:gd name="connsiteX39" fmla="*/ 5771136 w 9662615"/>
              <a:gd name="connsiteY39" fmla="*/ 1453639 h 1596499"/>
              <a:gd name="connsiteX40" fmla="*/ 5724081 w 9662615"/>
              <a:gd name="connsiteY40" fmla="*/ 1470431 h 1596499"/>
              <a:gd name="connsiteX41" fmla="*/ 5666577 w 9662615"/>
              <a:gd name="connsiteY41" fmla="*/ 1473921 h 1596499"/>
              <a:gd name="connsiteX42" fmla="*/ 5649068 w 9662615"/>
              <a:gd name="connsiteY42" fmla="*/ 1461676 h 1596499"/>
              <a:gd name="connsiteX43" fmla="*/ 5588902 w 9662615"/>
              <a:gd name="connsiteY43" fmla="*/ 1469647 h 1596499"/>
              <a:gd name="connsiteX44" fmla="*/ 5498090 w 9662615"/>
              <a:gd name="connsiteY44" fmla="*/ 1483173 h 1596499"/>
              <a:gd name="connsiteX45" fmla="*/ 5444641 w 9662615"/>
              <a:gd name="connsiteY45" fmla="*/ 1487602 h 1596499"/>
              <a:gd name="connsiteX46" fmla="*/ 5299812 w 9662615"/>
              <a:gd name="connsiteY46" fmla="*/ 1503362 h 1596499"/>
              <a:gd name="connsiteX47" fmla="*/ 5213947 w 9662615"/>
              <a:gd name="connsiteY47" fmla="*/ 1516637 h 1596499"/>
              <a:gd name="connsiteX48" fmla="*/ 5090342 w 9662615"/>
              <a:gd name="connsiteY48" fmla="*/ 1546680 h 1596499"/>
              <a:gd name="connsiteX49" fmla="*/ 5129812 w 9662615"/>
              <a:gd name="connsiteY49" fmla="*/ 1521277 h 1596499"/>
              <a:gd name="connsiteX50" fmla="*/ 5059484 w 9662615"/>
              <a:gd name="connsiteY50" fmla="*/ 1546802 h 1596499"/>
              <a:gd name="connsiteX51" fmla="*/ 5038524 w 9662615"/>
              <a:gd name="connsiteY51" fmla="*/ 1545675 h 1596499"/>
              <a:gd name="connsiteX52" fmla="*/ 5026564 w 9662615"/>
              <a:gd name="connsiteY52" fmla="*/ 1545376 h 1596499"/>
              <a:gd name="connsiteX53" fmla="*/ 4969433 w 9662615"/>
              <a:gd name="connsiteY53" fmla="*/ 1550865 h 1596499"/>
              <a:gd name="connsiteX54" fmla="*/ 4929254 w 9662615"/>
              <a:gd name="connsiteY54" fmla="*/ 1563452 h 1596499"/>
              <a:gd name="connsiteX55" fmla="*/ 4871726 w 9662615"/>
              <a:gd name="connsiteY55" fmla="*/ 1570584 h 1596499"/>
              <a:gd name="connsiteX56" fmla="*/ 4843267 w 9662615"/>
              <a:gd name="connsiteY56" fmla="*/ 1561459 h 1596499"/>
              <a:gd name="connsiteX57" fmla="*/ 4821058 w 9662615"/>
              <a:gd name="connsiteY57" fmla="*/ 1553078 h 1596499"/>
              <a:gd name="connsiteX58" fmla="*/ 4791466 w 9662615"/>
              <a:gd name="connsiteY58" fmla="*/ 1561324 h 1596499"/>
              <a:gd name="connsiteX59" fmla="*/ 4784247 w 9662615"/>
              <a:gd name="connsiteY59" fmla="*/ 1562342 h 1596499"/>
              <a:gd name="connsiteX60" fmla="*/ 4739309 w 9662615"/>
              <a:gd name="connsiteY60" fmla="*/ 1553948 h 1596499"/>
              <a:gd name="connsiteX61" fmla="*/ 4697562 w 9662615"/>
              <a:gd name="connsiteY61" fmla="*/ 1551206 h 1596499"/>
              <a:gd name="connsiteX62" fmla="*/ 4650737 w 9662615"/>
              <a:gd name="connsiteY62" fmla="*/ 1537381 h 1596499"/>
              <a:gd name="connsiteX63" fmla="*/ 4583150 w 9662615"/>
              <a:gd name="connsiteY63" fmla="*/ 1529064 h 1596499"/>
              <a:gd name="connsiteX64" fmla="*/ 4521734 w 9662615"/>
              <a:gd name="connsiteY64" fmla="*/ 1529359 h 1596499"/>
              <a:gd name="connsiteX65" fmla="*/ 4382398 w 9662615"/>
              <a:gd name="connsiteY65" fmla="*/ 1534108 h 1596499"/>
              <a:gd name="connsiteX66" fmla="*/ 4221826 w 9662615"/>
              <a:gd name="connsiteY66" fmla="*/ 1500972 h 1596499"/>
              <a:gd name="connsiteX67" fmla="*/ 4096601 w 9662615"/>
              <a:gd name="connsiteY67" fmla="*/ 1521563 h 1596499"/>
              <a:gd name="connsiteX68" fmla="*/ 3978586 w 9662615"/>
              <a:gd name="connsiteY68" fmla="*/ 1596499 h 1596499"/>
              <a:gd name="connsiteX69" fmla="*/ 3833906 w 9662615"/>
              <a:gd name="connsiteY69" fmla="*/ 1516637 h 1596499"/>
              <a:gd name="connsiteX70" fmla="*/ 3696258 w 9662615"/>
              <a:gd name="connsiteY70" fmla="*/ 1537563 h 1596499"/>
              <a:gd name="connsiteX71" fmla="*/ 3594070 w 9662615"/>
              <a:gd name="connsiteY71" fmla="*/ 1509422 h 1596499"/>
              <a:gd name="connsiteX72" fmla="*/ 3565233 w 9662615"/>
              <a:gd name="connsiteY72" fmla="*/ 1515122 h 1596499"/>
              <a:gd name="connsiteX73" fmla="*/ 3560267 w 9662615"/>
              <a:gd name="connsiteY73" fmla="*/ 1516288 h 1596499"/>
              <a:gd name="connsiteX74" fmla="*/ 3540258 w 9662615"/>
              <a:gd name="connsiteY74" fmla="*/ 1516976 h 1596499"/>
              <a:gd name="connsiteX75" fmla="*/ 3534780 w 9662615"/>
              <a:gd name="connsiteY75" fmla="*/ 1522141 h 1596499"/>
              <a:gd name="connsiteX76" fmla="*/ 3504783 w 9662615"/>
              <a:gd name="connsiteY76" fmla="*/ 1526739 h 1596499"/>
              <a:gd name="connsiteX77" fmla="*/ 3430805 w 9662615"/>
              <a:gd name="connsiteY77" fmla="*/ 1542521 h 1596499"/>
              <a:gd name="connsiteX78" fmla="*/ 3292707 w 9662615"/>
              <a:gd name="connsiteY78" fmla="*/ 1520490 h 1596499"/>
              <a:gd name="connsiteX79" fmla="*/ 3187872 w 9662615"/>
              <a:gd name="connsiteY79" fmla="*/ 1519991 h 1596499"/>
              <a:gd name="connsiteX80" fmla="*/ 3148026 w 9662615"/>
              <a:gd name="connsiteY80" fmla="*/ 1524777 h 1596499"/>
              <a:gd name="connsiteX81" fmla="*/ 3092394 w 9662615"/>
              <a:gd name="connsiteY81" fmla="*/ 1528115 h 1596499"/>
              <a:gd name="connsiteX82" fmla="*/ 2994200 w 9662615"/>
              <a:gd name="connsiteY82" fmla="*/ 1537857 h 1596499"/>
              <a:gd name="connsiteX83" fmla="*/ 2862301 w 9662615"/>
              <a:gd name="connsiteY83" fmla="*/ 1544250 h 1596499"/>
              <a:gd name="connsiteX84" fmla="*/ 2766335 w 9662615"/>
              <a:gd name="connsiteY84" fmla="*/ 1527662 h 1596499"/>
              <a:gd name="connsiteX85" fmla="*/ 2757836 w 9662615"/>
              <a:gd name="connsiteY85" fmla="*/ 1531371 h 1596499"/>
              <a:gd name="connsiteX86" fmla="*/ 2691555 w 9662615"/>
              <a:gd name="connsiteY86" fmla="*/ 1530283 h 1596499"/>
              <a:gd name="connsiteX87" fmla="*/ 2491676 w 9662615"/>
              <a:gd name="connsiteY87" fmla="*/ 1500859 h 1596499"/>
              <a:gd name="connsiteX88" fmla="*/ 2378036 w 9662615"/>
              <a:gd name="connsiteY88" fmla="*/ 1520645 h 1596499"/>
              <a:gd name="connsiteX89" fmla="*/ 2284269 w 9662615"/>
              <a:gd name="connsiteY89" fmla="*/ 1503068 h 1596499"/>
              <a:gd name="connsiteX90" fmla="*/ 2207104 w 9662615"/>
              <a:gd name="connsiteY90" fmla="*/ 1508888 h 1596499"/>
              <a:gd name="connsiteX91" fmla="*/ 2149226 w 9662615"/>
              <a:gd name="connsiteY91" fmla="*/ 1523409 h 1596499"/>
              <a:gd name="connsiteX92" fmla="*/ 2084783 w 9662615"/>
              <a:gd name="connsiteY92" fmla="*/ 1524245 h 1596499"/>
              <a:gd name="connsiteX93" fmla="*/ 2070075 w 9662615"/>
              <a:gd name="connsiteY93" fmla="*/ 1511285 h 1596499"/>
              <a:gd name="connsiteX94" fmla="*/ 2001057 w 9662615"/>
              <a:gd name="connsiteY94" fmla="*/ 1516449 h 1596499"/>
              <a:gd name="connsiteX95" fmla="*/ 1896330 w 9662615"/>
              <a:gd name="connsiteY95" fmla="*/ 1525725 h 1596499"/>
              <a:gd name="connsiteX96" fmla="*/ 1835994 w 9662615"/>
              <a:gd name="connsiteY96" fmla="*/ 1527678 h 1596499"/>
              <a:gd name="connsiteX97" fmla="*/ 1671119 w 9662615"/>
              <a:gd name="connsiteY97" fmla="*/ 1536701 h 1596499"/>
              <a:gd name="connsiteX98" fmla="*/ 1601337 w 9662615"/>
              <a:gd name="connsiteY98" fmla="*/ 1548552 h 1596499"/>
              <a:gd name="connsiteX99" fmla="*/ 1407755 w 9662615"/>
              <a:gd name="connsiteY99" fmla="*/ 1571444 h 1596499"/>
              <a:gd name="connsiteX100" fmla="*/ 1271994 w 9662615"/>
              <a:gd name="connsiteY100" fmla="*/ 1579471 h 1596499"/>
              <a:gd name="connsiteX101" fmla="*/ 1249226 w 9662615"/>
              <a:gd name="connsiteY101" fmla="*/ 1583140 h 1596499"/>
              <a:gd name="connsiteX102" fmla="*/ 1217719 w 9662615"/>
              <a:gd name="connsiteY102" fmla="*/ 1580863 h 1596499"/>
              <a:gd name="connsiteX103" fmla="*/ 1091432 w 9662615"/>
              <a:gd name="connsiteY103" fmla="*/ 1571003 h 1596499"/>
              <a:gd name="connsiteX104" fmla="*/ 992039 w 9662615"/>
              <a:gd name="connsiteY104" fmla="*/ 1556662 h 1596499"/>
              <a:gd name="connsiteX105" fmla="*/ 868264 w 9662615"/>
              <a:gd name="connsiteY105" fmla="*/ 1566392 h 1596499"/>
              <a:gd name="connsiteX106" fmla="*/ 792765 w 9662615"/>
              <a:gd name="connsiteY106" fmla="*/ 1563102 h 1596499"/>
              <a:gd name="connsiteX107" fmla="*/ 669055 w 9662615"/>
              <a:gd name="connsiteY107" fmla="*/ 1543638 h 1596499"/>
              <a:gd name="connsiteX108" fmla="*/ 506152 w 9662615"/>
              <a:gd name="connsiteY108" fmla="*/ 1549124 h 1596499"/>
              <a:gd name="connsiteX109" fmla="*/ 472797 w 9662615"/>
              <a:gd name="connsiteY109" fmla="*/ 1568904 h 1596499"/>
              <a:gd name="connsiteX110" fmla="*/ 427864 w 9662615"/>
              <a:gd name="connsiteY110" fmla="*/ 1580848 h 1596499"/>
              <a:gd name="connsiteX111" fmla="*/ 408381 w 9662615"/>
              <a:gd name="connsiteY111" fmla="*/ 1552940 h 1596499"/>
              <a:gd name="connsiteX112" fmla="*/ 267163 w 9662615"/>
              <a:gd name="connsiteY112" fmla="*/ 1531913 h 1596499"/>
              <a:gd name="connsiteX113" fmla="*/ 196644 w 9662615"/>
              <a:gd name="connsiteY113" fmla="*/ 1524565 h 1596499"/>
              <a:gd name="connsiteX114" fmla="*/ 86819 w 9662615"/>
              <a:gd name="connsiteY114" fmla="*/ 1519517 h 1596499"/>
              <a:gd name="connsiteX115" fmla="*/ 53369 w 9662615"/>
              <a:gd name="connsiteY115" fmla="*/ 1516853 h 1596499"/>
              <a:gd name="connsiteX116" fmla="*/ 2359 w 9662615"/>
              <a:gd name="connsiteY116" fmla="*/ 1515247 h 1596499"/>
              <a:gd name="connsiteX117" fmla="*/ 0 w 9662615"/>
              <a:gd name="connsiteY117" fmla="*/ 1514932 h 1596499"/>
              <a:gd name="connsiteX118" fmla="*/ 0 w 9662615"/>
              <a:gd name="connsiteY118" fmla="*/ 0 h 1596499"/>
              <a:gd name="connsiteX0" fmla="*/ 0 w 9662615"/>
              <a:gd name="connsiteY0" fmla="*/ 0 h 1600474"/>
              <a:gd name="connsiteX1" fmla="*/ 9662615 w 9662615"/>
              <a:gd name="connsiteY1" fmla="*/ 0 h 1600474"/>
              <a:gd name="connsiteX2" fmla="*/ 9662615 w 9662615"/>
              <a:gd name="connsiteY2" fmla="*/ 1280346 h 1600474"/>
              <a:gd name="connsiteX3" fmla="*/ 9658420 w 9662615"/>
              <a:gd name="connsiteY3" fmla="*/ 1280106 h 1600474"/>
              <a:gd name="connsiteX4" fmla="*/ 9469546 w 9662615"/>
              <a:gd name="connsiteY4" fmla="*/ 1289837 h 1600474"/>
              <a:gd name="connsiteX5" fmla="*/ 9385895 w 9662615"/>
              <a:gd name="connsiteY5" fmla="*/ 1269203 h 1600474"/>
              <a:gd name="connsiteX6" fmla="*/ 9144767 w 9662615"/>
              <a:gd name="connsiteY6" fmla="*/ 1264120 h 1600474"/>
              <a:gd name="connsiteX7" fmla="*/ 8837252 w 9662615"/>
              <a:gd name="connsiteY7" fmla="*/ 1350515 h 1600474"/>
              <a:gd name="connsiteX8" fmla="*/ 8705466 w 9662615"/>
              <a:gd name="connsiteY8" fmla="*/ 1342419 h 1600474"/>
              <a:gd name="connsiteX9" fmla="*/ 8652221 w 9662615"/>
              <a:gd name="connsiteY9" fmla="*/ 1326906 h 1600474"/>
              <a:gd name="connsiteX10" fmla="*/ 8632312 w 9662615"/>
              <a:gd name="connsiteY10" fmla="*/ 1326025 h 1600474"/>
              <a:gd name="connsiteX11" fmla="*/ 8591582 w 9662615"/>
              <a:gd name="connsiteY11" fmla="*/ 1341666 h 1600474"/>
              <a:gd name="connsiteX12" fmla="*/ 8537336 w 9662615"/>
              <a:gd name="connsiteY12" fmla="*/ 1341684 h 1600474"/>
              <a:gd name="connsiteX13" fmla="*/ 8472508 w 9662615"/>
              <a:gd name="connsiteY13" fmla="*/ 1363109 h 1600474"/>
              <a:gd name="connsiteX14" fmla="*/ 8258477 w 9662615"/>
              <a:gd name="connsiteY14" fmla="*/ 1370666 h 1600474"/>
              <a:gd name="connsiteX15" fmla="*/ 8197961 w 9662615"/>
              <a:gd name="connsiteY15" fmla="*/ 1392804 h 1600474"/>
              <a:gd name="connsiteX16" fmla="*/ 8171196 w 9662615"/>
              <a:gd name="connsiteY16" fmla="*/ 1397216 h 1600474"/>
              <a:gd name="connsiteX17" fmla="*/ 8127667 w 9662615"/>
              <a:gd name="connsiteY17" fmla="*/ 1418254 h 1600474"/>
              <a:gd name="connsiteX18" fmla="*/ 7974579 w 9662615"/>
              <a:gd name="connsiteY18" fmla="*/ 1383439 h 1600474"/>
              <a:gd name="connsiteX19" fmla="*/ 7768351 w 9662615"/>
              <a:gd name="connsiteY19" fmla="*/ 1395051 h 1600474"/>
              <a:gd name="connsiteX20" fmla="*/ 7635985 w 9662615"/>
              <a:gd name="connsiteY20" fmla="*/ 1386363 h 1600474"/>
              <a:gd name="connsiteX21" fmla="*/ 7466069 w 9662615"/>
              <a:gd name="connsiteY21" fmla="*/ 1377654 h 1600474"/>
              <a:gd name="connsiteX22" fmla="*/ 7355642 w 9662615"/>
              <a:gd name="connsiteY22" fmla="*/ 1407761 h 1600474"/>
              <a:gd name="connsiteX23" fmla="*/ 7151610 w 9662615"/>
              <a:gd name="connsiteY23" fmla="*/ 1397856 h 1600474"/>
              <a:gd name="connsiteX24" fmla="*/ 7082147 w 9662615"/>
              <a:gd name="connsiteY24" fmla="*/ 1406113 h 1600474"/>
              <a:gd name="connsiteX25" fmla="*/ 7014958 w 9662615"/>
              <a:gd name="connsiteY25" fmla="*/ 1396883 h 1600474"/>
              <a:gd name="connsiteX26" fmla="*/ 6907567 w 9662615"/>
              <a:gd name="connsiteY26" fmla="*/ 1419149 h 1600474"/>
              <a:gd name="connsiteX27" fmla="*/ 6748428 w 9662615"/>
              <a:gd name="connsiteY27" fmla="*/ 1420308 h 1600474"/>
              <a:gd name="connsiteX28" fmla="*/ 6654257 w 9662615"/>
              <a:gd name="connsiteY28" fmla="*/ 1424143 h 1600474"/>
              <a:gd name="connsiteX29" fmla="*/ 6620123 w 9662615"/>
              <a:gd name="connsiteY29" fmla="*/ 1430535 h 1600474"/>
              <a:gd name="connsiteX30" fmla="*/ 6571355 w 9662615"/>
              <a:gd name="connsiteY30" fmla="*/ 1436144 h 1600474"/>
              <a:gd name="connsiteX31" fmla="*/ 6486557 w 9662615"/>
              <a:gd name="connsiteY31" fmla="*/ 1449861 h 1600474"/>
              <a:gd name="connsiteX32" fmla="*/ 6370419 w 9662615"/>
              <a:gd name="connsiteY32" fmla="*/ 1461649 h 1600474"/>
              <a:gd name="connsiteX33" fmla="*/ 6278839 w 9662615"/>
              <a:gd name="connsiteY33" fmla="*/ 1449160 h 1600474"/>
              <a:gd name="connsiteX34" fmla="*/ 6272455 w 9662615"/>
              <a:gd name="connsiteY34" fmla="*/ 1453191 h 1600474"/>
              <a:gd name="connsiteX35" fmla="*/ 6212659 w 9662615"/>
              <a:gd name="connsiteY35" fmla="*/ 1454850 h 1600474"/>
              <a:gd name="connsiteX36" fmla="*/ 6069317 w 9662615"/>
              <a:gd name="connsiteY36" fmla="*/ 1445838 h 1600474"/>
              <a:gd name="connsiteX37" fmla="*/ 5878477 w 9662615"/>
              <a:gd name="connsiteY37" fmla="*/ 1439180 h 1600474"/>
              <a:gd name="connsiteX38" fmla="*/ 5838387 w 9662615"/>
              <a:gd name="connsiteY38" fmla="*/ 1444679 h 1600474"/>
              <a:gd name="connsiteX39" fmla="*/ 5771136 w 9662615"/>
              <a:gd name="connsiteY39" fmla="*/ 1453639 h 1600474"/>
              <a:gd name="connsiteX40" fmla="*/ 5724081 w 9662615"/>
              <a:gd name="connsiteY40" fmla="*/ 1470431 h 1600474"/>
              <a:gd name="connsiteX41" fmla="*/ 5666577 w 9662615"/>
              <a:gd name="connsiteY41" fmla="*/ 1473921 h 1600474"/>
              <a:gd name="connsiteX42" fmla="*/ 5649068 w 9662615"/>
              <a:gd name="connsiteY42" fmla="*/ 1461676 h 1600474"/>
              <a:gd name="connsiteX43" fmla="*/ 5588902 w 9662615"/>
              <a:gd name="connsiteY43" fmla="*/ 1469647 h 1600474"/>
              <a:gd name="connsiteX44" fmla="*/ 5498090 w 9662615"/>
              <a:gd name="connsiteY44" fmla="*/ 1483173 h 1600474"/>
              <a:gd name="connsiteX45" fmla="*/ 5444641 w 9662615"/>
              <a:gd name="connsiteY45" fmla="*/ 1487602 h 1600474"/>
              <a:gd name="connsiteX46" fmla="*/ 5299812 w 9662615"/>
              <a:gd name="connsiteY46" fmla="*/ 1503362 h 1600474"/>
              <a:gd name="connsiteX47" fmla="*/ 5213947 w 9662615"/>
              <a:gd name="connsiteY47" fmla="*/ 1516637 h 1600474"/>
              <a:gd name="connsiteX48" fmla="*/ 5090342 w 9662615"/>
              <a:gd name="connsiteY48" fmla="*/ 1546680 h 1600474"/>
              <a:gd name="connsiteX49" fmla="*/ 5129812 w 9662615"/>
              <a:gd name="connsiteY49" fmla="*/ 1521277 h 1600474"/>
              <a:gd name="connsiteX50" fmla="*/ 5059484 w 9662615"/>
              <a:gd name="connsiteY50" fmla="*/ 1546802 h 1600474"/>
              <a:gd name="connsiteX51" fmla="*/ 5038524 w 9662615"/>
              <a:gd name="connsiteY51" fmla="*/ 1545675 h 1600474"/>
              <a:gd name="connsiteX52" fmla="*/ 5026564 w 9662615"/>
              <a:gd name="connsiteY52" fmla="*/ 1545376 h 1600474"/>
              <a:gd name="connsiteX53" fmla="*/ 4969433 w 9662615"/>
              <a:gd name="connsiteY53" fmla="*/ 1550865 h 1600474"/>
              <a:gd name="connsiteX54" fmla="*/ 4929254 w 9662615"/>
              <a:gd name="connsiteY54" fmla="*/ 1563452 h 1600474"/>
              <a:gd name="connsiteX55" fmla="*/ 4871726 w 9662615"/>
              <a:gd name="connsiteY55" fmla="*/ 1570584 h 1600474"/>
              <a:gd name="connsiteX56" fmla="*/ 4843267 w 9662615"/>
              <a:gd name="connsiteY56" fmla="*/ 1561459 h 1600474"/>
              <a:gd name="connsiteX57" fmla="*/ 4821058 w 9662615"/>
              <a:gd name="connsiteY57" fmla="*/ 1553078 h 1600474"/>
              <a:gd name="connsiteX58" fmla="*/ 4791466 w 9662615"/>
              <a:gd name="connsiteY58" fmla="*/ 1561324 h 1600474"/>
              <a:gd name="connsiteX59" fmla="*/ 4784247 w 9662615"/>
              <a:gd name="connsiteY59" fmla="*/ 1562342 h 1600474"/>
              <a:gd name="connsiteX60" fmla="*/ 4739309 w 9662615"/>
              <a:gd name="connsiteY60" fmla="*/ 1553948 h 1600474"/>
              <a:gd name="connsiteX61" fmla="*/ 4697562 w 9662615"/>
              <a:gd name="connsiteY61" fmla="*/ 1551206 h 1600474"/>
              <a:gd name="connsiteX62" fmla="*/ 4650737 w 9662615"/>
              <a:gd name="connsiteY62" fmla="*/ 1537381 h 1600474"/>
              <a:gd name="connsiteX63" fmla="*/ 4583150 w 9662615"/>
              <a:gd name="connsiteY63" fmla="*/ 1529064 h 1600474"/>
              <a:gd name="connsiteX64" fmla="*/ 4521734 w 9662615"/>
              <a:gd name="connsiteY64" fmla="*/ 1529359 h 1600474"/>
              <a:gd name="connsiteX65" fmla="*/ 4382398 w 9662615"/>
              <a:gd name="connsiteY65" fmla="*/ 1534108 h 1600474"/>
              <a:gd name="connsiteX66" fmla="*/ 4221826 w 9662615"/>
              <a:gd name="connsiteY66" fmla="*/ 1500972 h 1600474"/>
              <a:gd name="connsiteX67" fmla="*/ 4096601 w 9662615"/>
              <a:gd name="connsiteY67" fmla="*/ 1521563 h 1600474"/>
              <a:gd name="connsiteX68" fmla="*/ 4046172 w 9662615"/>
              <a:gd name="connsiteY68" fmla="*/ 1600474 h 1600474"/>
              <a:gd name="connsiteX69" fmla="*/ 3833906 w 9662615"/>
              <a:gd name="connsiteY69" fmla="*/ 1516637 h 1600474"/>
              <a:gd name="connsiteX70" fmla="*/ 3696258 w 9662615"/>
              <a:gd name="connsiteY70" fmla="*/ 1537563 h 1600474"/>
              <a:gd name="connsiteX71" fmla="*/ 3594070 w 9662615"/>
              <a:gd name="connsiteY71" fmla="*/ 1509422 h 1600474"/>
              <a:gd name="connsiteX72" fmla="*/ 3565233 w 9662615"/>
              <a:gd name="connsiteY72" fmla="*/ 1515122 h 1600474"/>
              <a:gd name="connsiteX73" fmla="*/ 3560267 w 9662615"/>
              <a:gd name="connsiteY73" fmla="*/ 1516288 h 1600474"/>
              <a:gd name="connsiteX74" fmla="*/ 3540258 w 9662615"/>
              <a:gd name="connsiteY74" fmla="*/ 1516976 h 1600474"/>
              <a:gd name="connsiteX75" fmla="*/ 3534780 w 9662615"/>
              <a:gd name="connsiteY75" fmla="*/ 1522141 h 1600474"/>
              <a:gd name="connsiteX76" fmla="*/ 3504783 w 9662615"/>
              <a:gd name="connsiteY76" fmla="*/ 1526739 h 1600474"/>
              <a:gd name="connsiteX77" fmla="*/ 3430805 w 9662615"/>
              <a:gd name="connsiteY77" fmla="*/ 1542521 h 1600474"/>
              <a:gd name="connsiteX78" fmla="*/ 3292707 w 9662615"/>
              <a:gd name="connsiteY78" fmla="*/ 1520490 h 1600474"/>
              <a:gd name="connsiteX79" fmla="*/ 3187872 w 9662615"/>
              <a:gd name="connsiteY79" fmla="*/ 1519991 h 1600474"/>
              <a:gd name="connsiteX80" fmla="*/ 3148026 w 9662615"/>
              <a:gd name="connsiteY80" fmla="*/ 1524777 h 1600474"/>
              <a:gd name="connsiteX81" fmla="*/ 3092394 w 9662615"/>
              <a:gd name="connsiteY81" fmla="*/ 1528115 h 1600474"/>
              <a:gd name="connsiteX82" fmla="*/ 2994200 w 9662615"/>
              <a:gd name="connsiteY82" fmla="*/ 1537857 h 1600474"/>
              <a:gd name="connsiteX83" fmla="*/ 2862301 w 9662615"/>
              <a:gd name="connsiteY83" fmla="*/ 1544250 h 1600474"/>
              <a:gd name="connsiteX84" fmla="*/ 2766335 w 9662615"/>
              <a:gd name="connsiteY84" fmla="*/ 1527662 h 1600474"/>
              <a:gd name="connsiteX85" fmla="*/ 2757836 w 9662615"/>
              <a:gd name="connsiteY85" fmla="*/ 1531371 h 1600474"/>
              <a:gd name="connsiteX86" fmla="*/ 2691555 w 9662615"/>
              <a:gd name="connsiteY86" fmla="*/ 1530283 h 1600474"/>
              <a:gd name="connsiteX87" fmla="*/ 2491676 w 9662615"/>
              <a:gd name="connsiteY87" fmla="*/ 1500859 h 1600474"/>
              <a:gd name="connsiteX88" fmla="*/ 2378036 w 9662615"/>
              <a:gd name="connsiteY88" fmla="*/ 1520645 h 1600474"/>
              <a:gd name="connsiteX89" fmla="*/ 2284269 w 9662615"/>
              <a:gd name="connsiteY89" fmla="*/ 1503068 h 1600474"/>
              <a:gd name="connsiteX90" fmla="*/ 2207104 w 9662615"/>
              <a:gd name="connsiteY90" fmla="*/ 1508888 h 1600474"/>
              <a:gd name="connsiteX91" fmla="*/ 2149226 w 9662615"/>
              <a:gd name="connsiteY91" fmla="*/ 1523409 h 1600474"/>
              <a:gd name="connsiteX92" fmla="*/ 2084783 w 9662615"/>
              <a:gd name="connsiteY92" fmla="*/ 1524245 h 1600474"/>
              <a:gd name="connsiteX93" fmla="*/ 2070075 w 9662615"/>
              <a:gd name="connsiteY93" fmla="*/ 1511285 h 1600474"/>
              <a:gd name="connsiteX94" fmla="*/ 2001057 w 9662615"/>
              <a:gd name="connsiteY94" fmla="*/ 1516449 h 1600474"/>
              <a:gd name="connsiteX95" fmla="*/ 1896330 w 9662615"/>
              <a:gd name="connsiteY95" fmla="*/ 1525725 h 1600474"/>
              <a:gd name="connsiteX96" fmla="*/ 1835994 w 9662615"/>
              <a:gd name="connsiteY96" fmla="*/ 1527678 h 1600474"/>
              <a:gd name="connsiteX97" fmla="*/ 1671119 w 9662615"/>
              <a:gd name="connsiteY97" fmla="*/ 1536701 h 1600474"/>
              <a:gd name="connsiteX98" fmla="*/ 1601337 w 9662615"/>
              <a:gd name="connsiteY98" fmla="*/ 1548552 h 1600474"/>
              <a:gd name="connsiteX99" fmla="*/ 1407755 w 9662615"/>
              <a:gd name="connsiteY99" fmla="*/ 1571444 h 1600474"/>
              <a:gd name="connsiteX100" fmla="*/ 1271994 w 9662615"/>
              <a:gd name="connsiteY100" fmla="*/ 1579471 h 1600474"/>
              <a:gd name="connsiteX101" fmla="*/ 1249226 w 9662615"/>
              <a:gd name="connsiteY101" fmla="*/ 1583140 h 1600474"/>
              <a:gd name="connsiteX102" fmla="*/ 1217719 w 9662615"/>
              <a:gd name="connsiteY102" fmla="*/ 1580863 h 1600474"/>
              <a:gd name="connsiteX103" fmla="*/ 1091432 w 9662615"/>
              <a:gd name="connsiteY103" fmla="*/ 1571003 h 1600474"/>
              <a:gd name="connsiteX104" fmla="*/ 992039 w 9662615"/>
              <a:gd name="connsiteY104" fmla="*/ 1556662 h 1600474"/>
              <a:gd name="connsiteX105" fmla="*/ 868264 w 9662615"/>
              <a:gd name="connsiteY105" fmla="*/ 1566392 h 1600474"/>
              <a:gd name="connsiteX106" fmla="*/ 792765 w 9662615"/>
              <a:gd name="connsiteY106" fmla="*/ 1563102 h 1600474"/>
              <a:gd name="connsiteX107" fmla="*/ 669055 w 9662615"/>
              <a:gd name="connsiteY107" fmla="*/ 1543638 h 1600474"/>
              <a:gd name="connsiteX108" fmla="*/ 506152 w 9662615"/>
              <a:gd name="connsiteY108" fmla="*/ 1549124 h 1600474"/>
              <a:gd name="connsiteX109" fmla="*/ 472797 w 9662615"/>
              <a:gd name="connsiteY109" fmla="*/ 1568904 h 1600474"/>
              <a:gd name="connsiteX110" fmla="*/ 427864 w 9662615"/>
              <a:gd name="connsiteY110" fmla="*/ 1580848 h 1600474"/>
              <a:gd name="connsiteX111" fmla="*/ 408381 w 9662615"/>
              <a:gd name="connsiteY111" fmla="*/ 1552940 h 1600474"/>
              <a:gd name="connsiteX112" fmla="*/ 267163 w 9662615"/>
              <a:gd name="connsiteY112" fmla="*/ 1531913 h 1600474"/>
              <a:gd name="connsiteX113" fmla="*/ 196644 w 9662615"/>
              <a:gd name="connsiteY113" fmla="*/ 1524565 h 1600474"/>
              <a:gd name="connsiteX114" fmla="*/ 86819 w 9662615"/>
              <a:gd name="connsiteY114" fmla="*/ 1519517 h 1600474"/>
              <a:gd name="connsiteX115" fmla="*/ 53369 w 9662615"/>
              <a:gd name="connsiteY115" fmla="*/ 1516853 h 1600474"/>
              <a:gd name="connsiteX116" fmla="*/ 2359 w 9662615"/>
              <a:gd name="connsiteY116" fmla="*/ 1515247 h 1600474"/>
              <a:gd name="connsiteX117" fmla="*/ 0 w 9662615"/>
              <a:gd name="connsiteY117" fmla="*/ 1514932 h 1600474"/>
              <a:gd name="connsiteX118" fmla="*/ 0 w 9662615"/>
              <a:gd name="connsiteY118" fmla="*/ 0 h 1600474"/>
              <a:gd name="connsiteX0" fmla="*/ 0 w 9662615"/>
              <a:gd name="connsiteY0" fmla="*/ 0 h 1679987"/>
              <a:gd name="connsiteX1" fmla="*/ 9662615 w 9662615"/>
              <a:gd name="connsiteY1" fmla="*/ 0 h 1679987"/>
              <a:gd name="connsiteX2" fmla="*/ 9662615 w 9662615"/>
              <a:gd name="connsiteY2" fmla="*/ 1280346 h 1679987"/>
              <a:gd name="connsiteX3" fmla="*/ 9658420 w 9662615"/>
              <a:gd name="connsiteY3" fmla="*/ 1280106 h 1679987"/>
              <a:gd name="connsiteX4" fmla="*/ 9469546 w 9662615"/>
              <a:gd name="connsiteY4" fmla="*/ 1289837 h 1679987"/>
              <a:gd name="connsiteX5" fmla="*/ 9385895 w 9662615"/>
              <a:gd name="connsiteY5" fmla="*/ 1269203 h 1679987"/>
              <a:gd name="connsiteX6" fmla="*/ 9144767 w 9662615"/>
              <a:gd name="connsiteY6" fmla="*/ 1264120 h 1679987"/>
              <a:gd name="connsiteX7" fmla="*/ 8837252 w 9662615"/>
              <a:gd name="connsiteY7" fmla="*/ 1350515 h 1679987"/>
              <a:gd name="connsiteX8" fmla="*/ 8705466 w 9662615"/>
              <a:gd name="connsiteY8" fmla="*/ 1342419 h 1679987"/>
              <a:gd name="connsiteX9" fmla="*/ 8652221 w 9662615"/>
              <a:gd name="connsiteY9" fmla="*/ 1326906 h 1679987"/>
              <a:gd name="connsiteX10" fmla="*/ 8632312 w 9662615"/>
              <a:gd name="connsiteY10" fmla="*/ 1326025 h 1679987"/>
              <a:gd name="connsiteX11" fmla="*/ 8591582 w 9662615"/>
              <a:gd name="connsiteY11" fmla="*/ 1341666 h 1679987"/>
              <a:gd name="connsiteX12" fmla="*/ 8537336 w 9662615"/>
              <a:gd name="connsiteY12" fmla="*/ 1341684 h 1679987"/>
              <a:gd name="connsiteX13" fmla="*/ 8472508 w 9662615"/>
              <a:gd name="connsiteY13" fmla="*/ 1363109 h 1679987"/>
              <a:gd name="connsiteX14" fmla="*/ 8258477 w 9662615"/>
              <a:gd name="connsiteY14" fmla="*/ 1370666 h 1679987"/>
              <a:gd name="connsiteX15" fmla="*/ 8197961 w 9662615"/>
              <a:gd name="connsiteY15" fmla="*/ 1392804 h 1679987"/>
              <a:gd name="connsiteX16" fmla="*/ 8171196 w 9662615"/>
              <a:gd name="connsiteY16" fmla="*/ 1397216 h 1679987"/>
              <a:gd name="connsiteX17" fmla="*/ 8127667 w 9662615"/>
              <a:gd name="connsiteY17" fmla="*/ 1418254 h 1679987"/>
              <a:gd name="connsiteX18" fmla="*/ 7974579 w 9662615"/>
              <a:gd name="connsiteY18" fmla="*/ 1383439 h 1679987"/>
              <a:gd name="connsiteX19" fmla="*/ 7768351 w 9662615"/>
              <a:gd name="connsiteY19" fmla="*/ 1395051 h 1679987"/>
              <a:gd name="connsiteX20" fmla="*/ 7635985 w 9662615"/>
              <a:gd name="connsiteY20" fmla="*/ 1386363 h 1679987"/>
              <a:gd name="connsiteX21" fmla="*/ 7466069 w 9662615"/>
              <a:gd name="connsiteY21" fmla="*/ 1377654 h 1679987"/>
              <a:gd name="connsiteX22" fmla="*/ 7355642 w 9662615"/>
              <a:gd name="connsiteY22" fmla="*/ 1407761 h 1679987"/>
              <a:gd name="connsiteX23" fmla="*/ 7151610 w 9662615"/>
              <a:gd name="connsiteY23" fmla="*/ 1397856 h 1679987"/>
              <a:gd name="connsiteX24" fmla="*/ 7082147 w 9662615"/>
              <a:gd name="connsiteY24" fmla="*/ 1406113 h 1679987"/>
              <a:gd name="connsiteX25" fmla="*/ 7014958 w 9662615"/>
              <a:gd name="connsiteY25" fmla="*/ 1396883 h 1679987"/>
              <a:gd name="connsiteX26" fmla="*/ 6907567 w 9662615"/>
              <a:gd name="connsiteY26" fmla="*/ 1419149 h 1679987"/>
              <a:gd name="connsiteX27" fmla="*/ 6748428 w 9662615"/>
              <a:gd name="connsiteY27" fmla="*/ 1420308 h 1679987"/>
              <a:gd name="connsiteX28" fmla="*/ 6654257 w 9662615"/>
              <a:gd name="connsiteY28" fmla="*/ 1424143 h 1679987"/>
              <a:gd name="connsiteX29" fmla="*/ 6620123 w 9662615"/>
              <a:gd name="connsiteY29" fmla="*/ 1430535 h 1679987"/>
              <a:gd name="connsiteX30" fmla="*/ 6571355 w 9662615"/>
              <a:gd name="connsiteY30" fmla="*/ 1436144 h 1679987"/>
              <a:gd name="connsiteX31" fmla="*/ 6486557 w 9662615"/>
              <a:gd name="connsiteY31" fmla="*/ 1449861 h 1679987"/>
              <a:gd name="connsiteX32" fmla="*/ 6370419 w 9662615"/>
              <a:gd name="connsiteY32" fmla="*/ 1461649 h 1679987"/>
              <a:gd name="connsiteX33" fmla="*/ 6278839 w 9662615"/>
              <a:gd name="connsiteY33" fmla="*/ 1449160 h 1679987"/>
              <a:gd name="connsiteX34" fmla="*/ 6272455 w 9662615"/>
              <a:gd name="connsiteY34" fmla="*/ 1453191 h 1679987"/>
              <a:gd name="connsiteX35" fmla="*/ 6212659 w 9662615"/>
              <a:gd name="connsiteY35" fmla="*/ 1454850 h 1679987"/>
              <a:gd name="connsiteX36" fmla="*/ 6069317 w 9662615"/>
              <a:gd name="connsiteY36" fmla="*/ 1445838 h 1679987"/>
              <a:gd name="connsiteX37" fmla="*/ 5878477 w 9662615"/>
              <a:gd name="connsiteY37" fmla="*/ 1439180 h 1679987"/>
              <a:gd name="connsiteX38" fmla="*/ 5838387 w 9662615"/>
              <a:gd name="connsiteY38" fmla="*/ 1444679 h 1679987"/>
              <a:gd name="connsiteX39" fmla="*/ 5771136 w 9662615"/>
              <a:gd name="connsiteY39" fmla="*/ 1453639 h 1679987"/>
              <a:gd name="connsiteX40" fmla="*/ 5724081 w 9662615"/>
              <a:gd name="connsiteY40" fmla="*/ 1470431 h 1679987"/>
              <a:gd name="connsiteX41" fmla="*/ 5666577 w 9662615"/>
              <a:gd name="connsiteY41" fmla="*/ 1473921 h 1679987"/>
              <a:gd name="connsiteX42" fmla="*/ 5649068 w 9662615"/>
              <a:gd name="connsiteY42" fmla="*/ 1461676 h 1679987"/>
              <a:gd name="connsiteX43" fmla="*/ 5588902 w 9662615"/>
              <a:gd name="connsiteY43" fmla="*/ 1469647 h 1679987"/>
              <a:gd name="connsiteX44" fmla="*/ 5498090 w 9662615"/>
              <a:gd name="connsiteY44" fmla="*/ 1483173 h 1679987"/>
              <a:gd name="connsiteX45" fmla="*/ 5444641 w 9662615"/>
              <a:gd name="connsiteY45" fmla="*/ 1487602 h 1679987"/>
              <a:gd name="connsiteX46" fmla="*/ 5299812 w 9662615"/>
              <a:gd name="connsiteY46" fmla="*/ 1503362 h 1679987"/>
              <a:gd name="connsiteX47" fmla="*/ 5213947 w 9662615"/>
              <a:gd name="connsiteY47" fmla="*/ 1516637 h 1679987"/>
              <a:gd name="connsiteX48" fmla="*/ 5090342 w 9662615"/>
              <a:gd name="connsiteY48" fmla="*/ 1546680 h 1679987"/>
              <a:gd name="connsiteX49" fmla="*/ 5129812 w 9662615"/>
              <a:gd name="connsiteY49" fmla="*/ 1521277 h 1679987"/>
              <a:gd name="connsiteX50" fmla="*/ 5059484 w 9662615"/>
              <a:gd name="connsiteY50" fmla="*/ 1546802 h 1679987"/>
              <a:gd name="connsiteX51" fmla="*/ 5038524 w 9662615"/>
              <a:gd name="connsiteY51" fmla="*/ 1545675 h 1679987"/>
              <a:gd name="connsiteX52" fmla="*/ 5026564 w 9662615"/>
              <a:gd name="connsiteY52" fmla="*/ 1545376 h 1679987"/>
              <a:gd name="connsiteX53" fmla="*/ 4969433 w 9662615"/>
              <a:gd name="connsiteY53" fmla="*/ 1550865 h 1679987"/>
              <a:gd name="connsiteX54" fmla="*/ 4929254 w 9662615"/>
              <a:gd name="connsiteY54" fmla="*/ 1563452 h 1679987"/>
              <a:gd name="connsiteX55" fmla="*/ 4871726 w 9662615"/>
              <a:gd name="connsiteY55" fmla="*/ 1570584 h 1679987"/>
              <a:gd name="connsiteX56" fmla="*/ 4843267 w 9662615"/>
              <a:gd name="connsiteY56" fmla="*/ 1561459 h 1679987"/>
              <a:gd name="connsiteX57" fmla="*/ 4821058 w 9662615"/>
              <a:gd name="connsiteY57" fmla="*/ 1553078 h 1679987"/>
              <a:gd name="connsiteX58" fmla="*/ 4791466 w 9662615"/>
              <a:gd name="connsiteY58" fmla="*/ 1561324 h 1679987"/>
              <a:gd name="connsiteX59" fmla="*/ 4784247 w 9662615"/>
              <a:gd name="connsiteY59" fmla="*/ 1562342 h 1679987"/>
              <a:gd name="connsiteX60" fmla="*/ 4739309 w 9662615"/>
              <a:gd name="connsiteY60" fmla="*/ 1553948 h 1679987"/>
              <a:gd name="connsiteX61" fmla="*/ 4697562 w 9662615"/>
              <a:gd name="connsiteY61" fmla="*/ 1551206 h 1679987"/>
              <a:gd name="connsiteX62" fmla="*/ 4650737 w 9662615"/>
              <a:gd name="connsiteY62" fmla="*/ 1537381 h 1679987"/>
              <a:gd name="connsiteX63" fmla="*/ 4583150 w 9662615"/>
              <a:gd name="connsiteY63" fmla="*/ 1529064 h 1679987"/>
              <a:gd name="connsiteX64" fmla="*/ 4521734 w 9662615"/>
              <a:gd name="connsiteY64" fmla="*/ 1529359 h 1679987"/>
              <a:gd name="connsiteX65" fmla="*/ 4382398 w 9662615"/>
              <a:gd name="connsiteY65" fmla="*/ 1534108 h 1679987"/>
              <a:gd name="connsiteX66" fmla="*/ 4221826 w 9662615"/>
              <a:gd name="connsiteY66" fmla="*/ 1500972 h 1679987"/>
              <a:gd name="connsiteX67" fmla="*/ 4096601 w 9662615"/>
              <a:gd name="connsiteY67" fmla="*/ 1521563 h 1679987"/>
              <a:gd name="connsiteX68" fmla="*/ 3879195 w 9662615"/>
              <a:gd name="connsiteY68" fmla="*/ 1679987 h 1679987"/>
              <a:gd name="connsiteX69" fmla="*/ 3833906 w 9662615"/>
              <a:gd name="connsiteY69" fmla="*/ 1516637 h 1679987"/>
              <a:gd name="connsiteX70" fmla="*/ 3696258 w 9662615"/>
              <a:gd name="connsiteY70" fmla="*/ 1537563 h 1679987"/>
              <a:gd name="connsiteX71" fmla="*/ 3594070 w 9662615"/>
              <a:gd name="connsiteY71" fmla="*/ 1509422 h 1679987"/>
              <a:gd name="connsiteX72" fmla="*/ 3565233 w 9662615"/>
              <a:gd name="connsiteY72" fmla="*/ 1515122 h 1679987"/>
              <a:gd name="connsiteX73" fmla="*/ 3560267 w 9662615"/>
              <a:gd name="connsiteY73" fmla="*/ 1516288 h 1679987"/>
              <a:gd name="connsiteX74" fmla="*/ 3540258 w 9662615"/>
              <a:gd name="connsiteY74" fmla="*/ 1516976 h 1679987"/>
              <a:gd name="connsiteX75" fmla="*/ 3534780 w 9662615"/>
              <a:gd name="connsiteY75" fmla="*/ 1522141 h 1679987"/>
              <a:gd name="connsiteX76" fmla="*/ 3504783 w 9662615"/>
              <a:gd name="connsiteY76" fmla="*/ 1526739 h 1679987"/>
              <a:gd name="connsiteX77" fmla="*/ 3430805 w 9662615"/>
              <a:gd name="connsiteY77" fmla="*/ 1542521 h 1679987"/>
              <a:gd name="connsiteX78" fmla="*/ 3292707 w 9662615"/>
              <a:gd name="connsiteY78" fmla="*/ 1520490 h 1679987"/>
              <a:gd name="connsiteX79" fmla="*/ 3187872 w 9662615"/>
              <a:gd name="connsiteY79" fmla="*/ 1519991 h 1679987"/>
              <a:gd name="connsiteX80" fmla="*/ 3148026 w 9662615"/>
              <a:gd name="connsiteY80" fmla="*/ 1524777 h 1679987"/>
              <a:gd name="connsiteX81" fmla="*/ 3092394 w 9662615"/>
              <a:gd name="connsiteY81" fmla="*/ 1528115 h 1679987"/>
              <a:gd name="connsiteX82" fmla="*/ 2994200 w 9662615"/>
              <a:gd name="connsiteY82" fmla="*/ 1537857 h 1679987"/>
              <a:gd name="connsiteX83" fmla="*/ 2862301 w 9662615"/>
              <a:gd name="connsiteY83" fmla="*/ 1544250 h 1679987"/>
              <a:gd name="connsiteX84" fmla="*/ 2766335 w 9662615"/>
              <a:gd name="connsiteY84" fmla="*/ 1527662 h 1679987"/>
              <a:gd name="connsiteX85" fmla="*/ 2757836 w 9662615"/>
              <a:gd name="connsiteY85" fmla="*/ 1531371 h 1679987"/>
              <a:gd name="connsiteX86" fmla="*/ 2691555 w 9662615"/>
              <a:gd name="connsiteY86" fmla="*/ 1530283 h 1679987"/>
              <a:gd name="connsiteX87" fmla="*/ 2491676 w 9662615"/>
              <a:gd name="connsiteY87" fmla="*/ 1500859 h 1679987"/>
              <a:gd name="connsiteX88" fmla="*/ 2378036 w 9662615"/>
              <a:gd name="connsiteY88" fmla="*/ 1520645 h 1679987"/>
              <a:gd name="connsiteX89" fmla="*/ 2284269 w 9662615"/>
              <a:gd name="connsiteY89" fmla="*/ 1503068 h 1679987"/>
              <a:gd name="connsiteX90" fmla="*/ 2207104 w 9662615"/>
              <a:gd name="connsiteY90" fmla="*/ 1508888 h 1679987"/>
              <a:gd name="connsiteX91" fmla="*/ 2149226 w 9662615"/>
              <a:gd name="connsiteY91" fmla="*/ 1523409 h 1679987"/>
              <a:gd name="connsiteX92" fmla="*/ 2084783 w 9662615"/>
              <a:gd name="connsiteY92" fmla="*/ 1524245 h 1679987"/>
              <a:gd name="connsiteX93" fmla="*/ 2070075 w 9662615"/>
              <a:gd name="connsiteY93" fmla="*/ 1511285 h 1679987"/>
              <a:gd name="connsiteX94" fmla="*/ 2001057 w 9662615"/>
              <a:gd name="connsiteY94" fmla="*/ 1516449 h 1679987"/>
              <a:gd name="connsiteX95" fmla="*/ 1896330 w 9662615"/>
              <a:gd name="connsiteY95" fmla="*/ 1525725 h 1679987"/>
              <a:gd name="connsiteX96" fmla="*/ 1835994 w 9662615"/>
              <a:gd name="connsiteY96" fmla="*/ 1527678 h 1679987"/>
              <a:gd name="connsiteX97" fmla="*/ 1671119 w 9662615"/>
              <a:gd name="connsiteY97" fmla="*/ 1536701 h 1679987"/>
              <a:gd name="connsiteX98" fmla="*/ 1601337 w 9662615"/>
              <a:gd name="connsiteY98" fmla="*/ 1548552 h 1679987"/>
              <a:gd name="connsiteX99" fmla="*/ 1407755 w 9662615"/>
              <a:gd name="connsiteY99" fmla="*/ 1571444 h 1679987"/>
              <a:gd name="connsiteX100" fmla="*/ 1271994 w 9662615"/>
              <a:gd name="connsiteY100" fmla="*/ 1579471 h 1679987"/>
              <a:gd name="connsiteX101" fmla="*/ 1249226 w 9662615"/>
              <a:gd name="connsiteY101" fmla="*/ 1583140 h 1679987"/>
              <a:gd name="connsiteX102" fmla="*/ 1217719 w 9662615"/>
              <a:gd name="connsiteY102" fmla="*/ 1580863 h 1679987"/>
              <a:gd name="connsiteX103" fmla="*/ 1091432 w 9662615"/>
              <a:gd name="connsiteY103" fmla="*/ 1571003 h 1679987"/>
              <a:gd name="connsiteX104" fmla="*/ 992039 w 9662615"/>
              <a:gd name="connsiteY104" fmla="*/ 1556662 h 1679987"/>
              <a:gd name="connsiteX105" fmla="*/ 868264 w 9662615"/>
              <a:gd name="connsiteY105" fmla="*/ 1566392 h 1679987"/>
              <a:gd name="connsiteX106" fmla="*/ 792765 w 9662615"/>
              <a:gd name="connsiteY106" fmla="*/ 1563102 h 1679987"/>
              <a:gd name="connsiteX107" fmla="*/ 669055 w 9662615"/>
              <a:gd name="connsiteY107" fmla="*/ 1543638 h 1679987"/>
              <a:gd name="connsiteX108" fmla="*/ 506152 w 9662615"/>
              <a:gd name="connsiteY108" fmla="*/ 1549124 h 1679987"/>
              <a:gd name="connsiteX109" fmla="*/ 472797 w 9662615"/>
              <a:gd name="connsiteY109" fmla="*/ 1568904 h 1679987"/>
              <a:gd name="connsiteX110" fmla="*/ 427864 w 9662615"/>
              <a:gd name="connsiteY110" fmla="*/ 1580848 h 1679987"/>
              <a:gd name="connsiteX111" fmla="*/ 408381 w 9662615"/>
              <a:gd name="connsiteY111" fmla="*/ 1552940 h 1679987"/>
              <a:gd name="connsiteX112" fmla="*/ 267163 w 9662615"/>
              <a:gd name="connsiteY112" fmla="*/ 1531913 h 1679987"/>
              <a:gd name="connsiteX113" fmla="*/ 196644 w 9662615"/>
              <a:gd name="connsiteY113" fmla="*/ 1524565 h 1679987"/>
              <a:gd name="connsiteX114" fmla="*/ 86819 w 9662615"/>
              <a:gd name="connsiteY114" fmla="*/ 1519517 h 1679987"/>
              <a:gd name="connsiteX115" fmla="*/ 53369 w 9662615"/>
              <a:gd name="connsiteY115" fmla="*/ 1516853 h 1679987"/>
              <a:gd name="connsiteX116" fmla="*/ 2359 w 9662615"/>
              <a:gd name="connsiteY116" fmla="*/ 1515247 h 1679987"/>
              <a:gd name="connsiteX117" fmla="*/ 0 w 9662615"/>
              <a:gd name="connsiteY117" fmla="*/ 1514932 h 1679987"/>
              <a:gd name="connsiteX118" fmla="*/ 0 w 9662615"/>
              <a:gd name="connsiteY118" fmla="*/ 0 h 1679987"/>
              <a:gd name="connsiteX0" fmla="*/ 0 w 9662615"/>
              <a:gd name="connsiteY0" fmla="*/ 0 h 1648182"/>
              <a:gd name="connsiteX1" fmla="*/ 9662615 w 9662615"/>
              <a:gd name="connsiteY1" fmla="*/ 0 h 1648182"/>
              <a:gd name="connsiteX2" fmla="*/ 9662615 w 9662615"/>
              <a:gd name="connsiteY2" fmla="*/ 1280346 h 1648182"/>
              <a:gd name="connsiteX3" fmla="*/ 9658420 w 9662615"/>
              <a:gd name="connsiteY3" fmla="*/ 1280106 h 1648182"/>
              <a:gd name="connsiteX4" fmla="*/ 9469546 w 9662615"/>
              <a:gd name="connsiteY4" fmla="*/ 1289837 h 1648182"/>
              <a:gd name="connsiteX5" fmla="*/ 9385895 w 9662615"/>
              <a:gd name="connsiteY5" fmla="*/ 1269203 h 1648182"/>
              <a:gd name="connsiteX6" fmla="*/ 9144767 w 9662615"/>
              <a:gd name="connsiteY6" fmla="*/ 1264120 h 1648182"/>
              <a:gd name="connsiteX7" fmla="*/ 8837252 w 9662615"/>
              <a:gd name="connsiteY7" fmla="*/ 1350515 h 1648182"/>
              <a:gd name="connsiteX8" fmla="*/ 8705466 w 9662615"/>
              <a:gd name="connsiteY8" fmla="*/ 1342419 h 1648182"/>
              <a:gd name="connsiteX9" fmla="*/ 8652221 w 9662615"/>
              <a:gd name="connsiteY9" fmla="*/ 1326906 h 1648182"/>
              <a:gd name="connsiteX10" fmla="*/ 8632312 w 9662615"/>
              <a:gd name="connsiteY10" fmla="*/ 1326025 h 1648182"/>
              <a:gd name="connsiteX11" fmla="*/ 8591582 w 9662615"/>
              <a:gd name="connsiteY11" fmla="*/ 1341666 h 1648182"/>
              <a:gd name="connsiteX12" fmla="*/ 8537336 w 9662615"/>
              <a:gd name="connsiteY12" fmla="*/ 1341684 h 1648182"/>
              <a:gd name="connsiteX13" fmla="*/ 8472508 w 9662615"/>
              <a:gd name="connsiteY13" fmla="*/ 1363109 h 1648182"/>
              <a:gd name="connsiteX14" fmla="*/ 8258477 w 9662615"/>
              <a:gd name="connsiteY14" fmla="*/ 1370666 h 1648182"/>
              <a:gd name="connsiteX15" fmla="*/ 8197961 w 9662615"/>
              <a:gd name="connsiteY15" fmla="*/ 1392804 h 1648182"/>
              <a:gd name="connsiteX16" fmla="*/ 8171196 w 9662615"/>
              <a:gd name="connsiteY16" fmla="*/ 1397216 h 1648182"/>
              <a:gd name="connsiteX17" fmla="*/ 8127667 w 9662615"/>
              <a:gd name="connsiteY17" fmla="*/ 1418254 h 1648182"/>
              <a:gd name="connsiteX18" fmla="*/ 7974579 w 9662615"/>
              <a:gd name="connsiteY18" fmla="*/ 1383439 h 1648182"/>
              <a:gd name="connsiteX19" fmla="*/ 7768351 w 9662615"/>
              <a:gd name="connsiteY19" fmla="*/ 1395051 h 1648182"/>
              <a:gd name="connsiteX20" fmla="*/ 7635985 w 9662615"/>
              <a:gd name="connsiteY20" fmla="*/ 1386363 h 1648182"/>
              <a:gd name="connsiteX21" fmla="*/ 7466069 w 9662615"/>
              <a:gd name="connsiteY21" fmla="*/ 1377654 h 1648182"/>
              <a:gd name="connsiteX22" fmla="*/ 7355642 w 9662615"/>
              <a:gd name="connsiteY22" fmla="*/ 1407761 h 1648182"/>
              <a:gd name="connsiteX23" fmla="*/ 7151610 w 9662615"/>
              <a:gd name="connsiteY23" fmla="*/ 1397856 h 1648182"/>
              <a:gd name="connsiteX24" fmla="*/ 7082147 w 9662615"/>
              <a:gd name="connsiteY24" fmla="*/ 1406113 h 1648182"/>
              <a:gd name="connsiteX25" fmla="*/ 7014958 w 9662615"/>
              <a:gd name="connsiteY25" fmla="*/ 1396883 h 1648182"/>
              <a:gd name="connsiteX26" fmla="*/ 6907567 w 9662615"/>
              <a:gd name="connsiteY26" fmla="*/ 1419149 h 1648182"/>
              <a:gd name="connsiteX27" fmla="*/ 6748428 w 9662615"/>
              <a:gd name="connsiteY27" fmla="*/ 1420308 h 1648182"/>
              <a:gd name="connsiteX28" fmla="*/ 6654257 w 9662615"/>
              <a:gd name="connsiteY28" fmla="*/ 1424143 h 1648182"/>
              <a:gd name="connsiteX29" fmla="*/ 6620123 w 9662615"/>
              <a:gd name="connsiteY29" fmla="*/ 1430535 h 1648182"/>
              <a:gd name="connsiteX30" fmla="*/ 6571355 w 9662615"/>
              <a:gd name="connsiteY30" fmla="*/ 1436144 h 1648182"/>
              <a:gd name="connsiteX31" fmla="*/ 6486557 w 9662615"/>
              <a:gd name="connsiteY31" fmla="*/ 1449861 h 1648182"/>
              <a:gd name="connsiteX32" fmla="*/ 6370419 w 9662615"/>
              <a:gd name="connsiteY32" fmla="*/ 1461649 h 1648182"/>
              <a:gd name="connsiteX33" fmla="*/ 6278839 w 9662615"/>
              <a:gd name="connsiteY33" fmla="*/ 1449160 h 1648182"/>
              <a:gd name="connsiteX34" fmla="*/ 6272455 w 9662615"/>
              <a:gd name="connsiteY34" fmla="*/ 1453191 h 1648182"/>
              <a:gd name="connsiteX35" fmla="*/ 6212659 w 9662615"/>
              <a:gd name="connsiteY35" fmla="*/ 1454850 h 1648182"/>
              <a:gd name="connsiteX36" fmla="*/ 6069317 w 9662615"/>
              <a:gd name="connsiteY36" fmla="*/ 1445838 h 1648182"/>
              <a:gd name="connsiteX37" fmla="*/ 5878477 w 9662615"/>
              <a:gd name="connsiteY37" fmla="*/ 1439180 h 1648182"/>
              <a:gd name="connsiteX38" fmla="*/ 5838387 w 9662615"/>
              <a:gd name="connsiteY38" fmla="*/ 1444679 h 1648182"/>
              <a:gd name="connsiteX39" fmla="*/ 5771136 w 9662615"/>
              <a:gd name="connsiteY39" fmla="*/ 1453639 h 1648182"/>
              <a:gd name="connsiteX40" fmla="*/ 5724081 w 9662615"/>
              <a:gd name="connsiteY40" fmla="*/ 1470431 h 1648182"/>
              <a:gd name="connsiteX41" fmla="*/ 5666577 w 9662615"/>
              <a:gd name="connsiteY41" fmla="*/ 1473921 h 1648182"/>
              <a:gd name="connsiteX42" fmla="*/ 5649068 w 9662615"/>
              <a:gd name="connsiteY42" fmla="*/ 1461676 h 1648182"/>
              <a:gd name="connsiteX43" fmla="*/ 5588902 w 9662615"/>
              <a:gd name="connsiteY43" fmla="*/ 1469647 h 1648182"/>
              <a:gd name="connsiteX44" fmla="*/ 5498090 w 9662615"/>
              <a:gd name="connsiteY44" fmla="*/ 1483173 h 1648182"/>
              <a:gd name="connsiteX45" fmla="*/ 5444641 w 9662615"/>
              <a:gd name="connsiteY45" fmla="*/ 1487602 h 1648182"/>
              <a:gd name="connsiteX46" fmla="*/ 5299812 w 9662615"/>
              <a:gd name="connsiteY46" fmla="*/ 1503362 h 1648182"/>
              <a:gd name="connsiteX47" fmla="*/ 5213947 w 9662615"/>
              <a:gd name="connsiteY47" fmla="*/ 1516637 h 1648182"/>
              <a:gd name="connsiteX48" fmla="*/ 5090342 w 9662615"/>
              <a:gd name="connsiteY48" fmla="*/ 1546680 h 1648182"/>
              <a:gd name="connsiteX49" fmla="*/ 5129812 w 9662615"/>
              <a:gd name="connsiteY49" fmla="*/ 1521277 h 1648182"/>
              <a:gd name="connsiteX50" fmla="*/ 5059484 w 9662615"/>
              <a:gd name="connsiteY50" fmla="*/ 1546802 h 1648182"/>
              <a:gd name="connsiteX51" fmla="*/ 5038524 w 9662615"/>
              <a:gd name="connsiteY51" fmla="*/ 1545675 h 1648182"/>
              <a:gd name="connsiteX52" fmla="*/ 5026564 w 9662615"/>
              <a:gd name="connsiteY52" fmla="*/ 1545376 h 1648182"/>
              <a:gd name="connsiteX53" fmla="*/ 4969433 w 9662615"/>
              <a:gd name="connsiteY53" fmla="*/ 1550865 h 1648182"/>
              <a:gd name="connsiteX54" fmla="*/ 4929254 w 9662615"/>
              <a:gd name="connsiteY54" fmla="*/ 1563452 h 1648182"/>
              <a:gd name="connsiteX55" fmla="*/ 4871726 w 9662615"/>
              <a:gd name="connsiteY55" fmla="*/ 1570584 h 1648182"/>
              <a:gd name="connsiteX56" fmla="*/ 4843267 w 9662615"/>
              <a:gd name="connsiteY56" fmla="*/ 1561459 h 1648182"/>
              <a:gd name="connsiteX57" fmla="*/ 4821058 w 9662615"/>
              <a:gd name="connsiteY57" fmla="*/ 1553078 h 1648182"/>
              <a:gd name="connsiteX58" fmla="*/ 4791466 w 9662615"/>
              <a:gd name="connsiteY58" fmla="*/ 1561324 h 1648182"/>
              <a:gd name="connsiteX59" fmla="*/ 4784247 w 9662615"/>
              <a:gd name="connsiteY59" fmla="*/ 1562342 h 1648182"/>
              <a:gd name="connsiteX60" fmla="*/ 4739309 w 9662615"/>
              <a:gd name="connsiteY60" fmla="*/ 1553948 h 1648182"/>
              <a:gd name="connsiteX61" fmla="*/ 4697562 w 9662615"/>
              <a:gd name="connsiteY61" fmla="*/ 1551206 h 1648182"/>
              <a:gd name="connsiteX62" fmla="*/ 4650737 w 9662615"/>
              <a:gd name="connsiteY62" fmla="*/ 1537381 h 1648182"/>
              <a:gd name="connsiteX63" fmla="*/ 4583150 w 9662615"/>
              <a:gd name="connsiteY63" fmla="*/ 1529064 h 1648182"/>
              <a:gd name="connsiteX64" fmla="*/ 4521734 w 9662615"/>
              <a:gd name="connsiteY64" fmla="*/ 1529359 h 1648182"/>
              <a:gd name="connsiteX65" fmla="*/ 4382398 w 9662615"/>
              <a:gd name="connsiteY65" fmla="*/ 1534108 h 1648182"/>
              <a:gd name="connsiteX66" fmla="*/ 4221826 w 9662615"/>
              <a:gd name="connsiteY66" fmla="*/ 1500972 h 1648182"/>
              <a:gd name="connsiteX67" fmla="*/ 4096601 w 9662615"/>
              <a:gd name="connsiteY67" fmla="*/ 1521563 h 1648182"/>
              <a:gd name="connsiteX68" fmla="*/ 4058099 w 9662615"/>
              <a:gd name="connsiteY68" fmla="*/ 1648182 h 1648182"/>
              <a:gd name="connsiteX69" fmla="*/ 3833906 w 9662615"/>
              <a:gd name="connsiteY69" fmla="*/ 1516637 h 1648182"/>
              <a:gd name="connsiteX70" fmla="*/ 3696258 w 9662615"/>
              <a:gd name="connsiteY70" fmla="*/ 1537563 h 1648182"/>
              <a:gd name="connsiteX71" fmla="*/ 3594070 w 9662615"/>
              <a:gd name="connsiteY71" fmla="*/ 1509422 h 1648182"/>
              <a:gd name="connsiteX72" fmla="*/ 3565233 w 9662615"/>
              <a:gd name="connsiteY72" fmla="*/ 1515122 h 1648182"/>
              <a:gd name="connsiteX73" fmla="*/ 3560267 w 9662615"/>
              <a:gd name="connsiteY73" fmla="*/ 1516288 h 1648182"/>
              <a:gd name="connsiteX74" fmla="*/ 3540258 w 9662615"/>
              <a:gd name="connsiteY74" fmla="*/ 1516976 h 1648182"/>
              <a:gd name="connsiteX75" fmla="*/ 3534780 w 9662615"/>
              <a:gd name="connsiteY75" fmla="*/ 1522141 h 1648182"/>
              <a:gd name="connsiteX76" fmla="*/ 3504783 w 9662615"/>
              <a:gd name="connsiteY76" fmla="*/ 1526739 h 1648182"/>
              <a:gd name="connsiteX77" fmla="*/ 3430805 w 9662615"/>
              <a:gd name="connsiteY77" fmla="*/ 1542521 h 1648182"/>
              <a:gd name="connsiteX78" fmla="*/ 3292707 w 9662615"/>
              <a:gd name="connsiteY78" fmla="*/ 1520490 h 1648182"/>
              <a:gd name="connsiteX79" fmla="*/ 3187872 w 9662615"/>
              <a:gd name="connsiteY79" fmla="*/ 1519991 h 1648182"/>
              <a:gd name="connsiteX80" fmla="*/ 3148026 w 9662615"/>
              <a:gd name="connsiteY80" fmla="*/ 1524777 h 1648182"/>
              <a:gd name="connsiteX81" fmla="*/ 3092394 w 9662615"/>
              <a:gd name="connsiteY81" fmla="*/ 1528115 h 1648182"/>
              <a:gd name="connsiteX82" fmla="*/ 2994200 w 9662615"/>
              <a:gd name="connsiteY82" fmla="*/ 1537857 h 1648182"/>
              <a:gd name="connsiteX83" fmla="*/ 2862301 w 9662615"/>
              <a:gd name="connsiteY83" fmla="*/ 1544250 h 1648182"/>
              <a:gd name="connsiteX84" fmla="*/ 2766335 w 9662615"/>
              <a:gd name="connsiteY84" fmla="*/ 1527662 h 1648182"/>
              <a:gd name="connsiteX85" fmla="*/ 2757836 w 9662615"/>
              <a:gd name="connsiteY85" fmla="*/ 1531371 h 1648182"/>
              <a:gd name="connsiteX86" fmla="*/ 2691555 w 9662615"/>
              <a:gd name="connsiteY86" fmla="*/ 1530283 h 1648182"/>
              <a:gd name="connsiteX87" fmla="*/ 2491676 w 9662615"/>
              <a:gd name="connsiteY87" fmla="*/ 1500859 h 1648182"/>
              <a:gd name="connsiteX88" fmla="*/ 2378036 w 9662615"/>
              <a:gd name="connsiteY88" fmla="*/ 1520645 h 1648182"/>
              <a:gd name="connsiteX89" fmla="*/ 2284269 w 9662615"/>
              <a:gd name="connsiteY89" fmla="*/ 1503068 h 1648182"/>
              <a:gd name="connsiteX90" fmla="*/ 2207104 w 9662615"/>
              <a:gd name="connsiteY90" fmla="*/ 1508888 h 1648182"/>
              <a:gd name="connsiteX91" fmla="*/ 2149226 w 9662615"/>
              <a:gd name="connsiteY91" fmla="*/ 1523409 h 1648182"/>
              <a:gd name="connsiteX92" fmla="*/ 2084783 w 9662615"/>
              <a:gd name="connsiteY92" fmla="*/ 1524245 h 1648182"/>
              <a:gd name="connsiteX93" fmla="*/ 2070075 w 9662615"/>
              <a:gd name="connsiteY93" fmla="*/ 1511285 h 1648182"/>
              <a:gd name="connsiteX94" fmla="*/ 2001057 w 9662615"/>
              <a:gd name="connsiteY94" fmla="*/ 1516449 h 1648182"/>
              <a:gd name="connsiteX95" fmla="*/ 1896330 w 9662615"/>
              <a:gd name="connsiteY95" fmla="*/ 1525725 h 1648182"/>
              <a:gd name="connsiteX96" fmla="*/ 1835994 w 9662615"/>
              <a:gd name="connsiteY96" fmla="*/ 1527678 h 1648182"/>
              <a:gd name="connsiteX97" fmla="*/ 1671119 w 9662615"/>
              <a:gd name="connsiteY97" fmla="*/ 1536701 h 1648182"/>
              <a:gd name="connsiteX98" fmla="*/ 1601337 w 9662615"/>
              <a:gd name="connsiteY98" fmla="*/ 1548552 h 1648182"/>
              <a:gd name="connsiteX99" fmla="*/ 1407755 w 9662615"/>
              <a:gd name="connsiteY99" fmla="*/ 1571444 h 1648182"/>
              <a:gd name="connsiteX100" fmla="*/ 1271994 w 9662615"/>
              <a:gd name="connsiteY100" fmla="*/ 1579471 h 1648182"/>
              <a:gd name="connsiteX101" fmla="*/ 1249226 w 9662615"/>
              <a:gd name="connsiteY101" fmla="*/ 1583140 h 1648182"/>
              <a:gd name="connsiteX102" fmla="*/ 1217719 w 9662615"/>
              <a:gd name="connsiteY102" fmla="*/ 1580863 h 1648182"/>
              <a:gd name="connsiteX103" fmla="*/ 1091432 w 9662615"/>
              <a:gd name="connsiteY103" fmla="*/ 1571003 h 1648182"/>
              <a:gd name="connsiteX104" fmla="*/ 992039 w 9662615"/>
              <a:gd name="connsiteY104" fmla="*/ 1556662 h 1648182"/>
              <a:gd name="connsiteX105" fmla="*/ 868264 w 9662615"/>
              <a:gd name="connsiteY105" fmla="*/ 1566392 h 1648182"/>
              <a:gd name="connsiteX106" fmla="*/ 792765 w 9662615"/>
              <a:gd name="connsiteY106" fmla="*/ 1563102 h 1648182"/>
              <a:gd name="connsiteX107" fmla="*/ 669055 w 9662615"/>
              <a:gd name="connsiteY107" fmla="*/ 1543638 h 1648182"/>
              <a:gd name="connsiteX108" fmla="*/ 506152 w 9662615"/>
              <a:gd name="connsiteY108" fmla="*/ 1549124 h 1648182"/>
              <a:gd name="connsiteX109" fmla="*/ 472797 w 9662615"/>
              <a:gd name="connsiteY109" fmla="*/ 1568904 h 1648182"/>
              <a:gd name="connsiteX110" fmla="*/ 427864 w 9662615"/>
              <a:gd name="connsiteY110" fmla="*/ 1580848 h 1648182"/>
              <a:gd name="connsiteX111" fmla="*/ 408381 w 9662615"/>
              <a:gd name="connsiteY111" fmla="*/ 1552940 h 1648182"/>
              <a:gd name="connsiteX112" fmla="*/ 267163 w 9662615"/>
              <a:gd name="connsiteY112" fmla="*/ 1531913 h 1648182"/>
              <a:gd name="connsiteX113" fmla="*/ 196644 w 9662615"/>
              <a:gd name="connsiteY113" fmla="*/ 1524565 h 1648182"/>
              <a:gd name="connsiteX114" fmla="*/ 86819 w 9662615"/>
              <a:gd name="connsiteY114" fmla="*/ 1519517 h 1648182"/>
              <a:gd name="connsiteX115" fmla="*/ 53369 w 9662615"/>
              <a:gd name="connsiteY115" fmla="*/ 1516853 h 1648182"/>
              <a:gd name="connsiteX116" fmla="*/ 2359 w 9662615"/>
              <a:gd name="connsiteY116" fmla="*/ 1515247 h 1648182"/>
              <a:gd name="connsiteX117" fmla="*/ 0 w 9662615"/>
              <a:gd name="connsiteY117" fmla="*/ 1514932 h 1648182"/>
              <a:gd name="connsiteX118" fmla="*/ 0 w 9662615"/>
              <a:gd name="connsiteY118" fmla="*/ 0 h 1648182"/>
              <a:gd name="connsiteX0" fmla="*/ 0 w 9662615"/>
              <a:gd name="connsiteY0" fmla="*/ 0 h 1648182"/>
              <a:gd name="connsiteX1" fmla="*/ 9662615 w 9662615"/>
              <a:gd name="connsiteY1" fmla="*/ 0 h 1648182"/>
              <a:gd name="connsiteX2" fmla="*/ 9662615 w 9662615"/>
              <a:gd name="connsiteY2" fmla="*/ 1280346 h 1648182"/>
              <a:gd name="connsiteX3" fmla="*/ 9658420 w 9662615"/>
              <a:gd name="connsiteY3" fmla="*/ 1280106 h 1648182"/>
              <a:gd name="connsiteX4" fmla="*/ 9469546 w 9662615"/>
              <a:gd name="connsiteY4" fmla="*/ 1289837 h 1648182"/>
              <a:gd name="connsiteX5" fmla="*/ 9385895 w 9662615"/>
              <a:gd name="connsiteY5" fmla="*/ 1269203 h 1648182"/>
              <a:gd name="connsiteX6" fmla="*/ 9144767 w 9662615"/>
              <a:gd name="connsiteY6" fmla="*/ 1264120 h 1648182"/>
              <a:gd name="connsiteX7" fmla="*/ 8837252 w 9662615"/>
              <a:gd name="connsiteY7" fmla="*/ 1350515 h 1648182"/>
              <a:gd name="connsiteX8" fmla="*/ 8705466 w 9662615"/>
              <a:gd name="connsiteY8" fmla="*/ 1342419 h 1648182"/>
              <a:gd name="connsiteX9" fmla="*/ 8652221 w 9662615"/>
              <a:gd name="connsiteY9" fmla="*/ 1326906 h 1648182"/>
              <a:gd name="connsiteX10" fmla="*/ 8632312 w 9662615"/>
              <a:gd name="connsiteY10" fmla="*/ 1326025 h 1648182"/>
              <a:gd name="connsiteX11" fmla="*/ 8591582 w 9662615"/>
              <a:gd name="connsiteY11" fmla="*/ 1341666 h 1648182"/>
              <a:gd name="connsiteX12" fmla="*/ 8537336 w 9662615"/>
              <a:gd name="connsiteY12" fmla="*/ 1341684 h 1648182"/>
              <a:gd name="connsiteX13" fmla="*/ 8472508 w 9662615"/>
              <a:gd name="connsiteY13" fmla="*/ 1363109 h 1648182"/>
              <a:gd name="connsiteX14" fmla="*/ 8258477 w 9662615"/>
              <a:gd name="connsiteY14" fmla="*/ 1370666 h 1648182"/>
              <a:gd name="connsiteX15" fmla="*/ 8197961 w 9662615"/>
              <a:gd name="connsiteY15" fmla="*/ 1392804 h 1648182"/>
              <a:gd name="connsiteX16" fmla="*/ 8171196 w 9662615"/>
              <a:gd name="connsiteY16" fmla="*/ 1397216 h 1648182"/>
              <a:gd name="connsiteX17" fmla="*/ 8127667 w 9662615"/>
              <a:gd name="connsiteY17" fmla="*/ 1418254 h 1648182"/>
              <a:gd name="connsiteX18" fmla="*/ 7974579 w 9662615"/>
              <a:gd name="connsiteY18" fmla="*/ 1383439 h 1648182"/>
              <a:gd name="connsiteX19" fmla="*/ 7768351 w 9662615"/>
              <a:gd name="connsiteY19" fmla="*/ 1395051 h 1648182"/>
              <a:gd name="connsiteX20" fmla="*/ 7635985 w 9662615"/>
              <a:gd name="connsiteY20" fmla="*/ 1386363 h 1648182"/>
              <a:gd name="connsiteX21" fmla="*/ 7466069 w 9662615"/>
              <a:gd name="connsiteY21" fmla="*/ 1377654 h 1648182"/>
              <a:gd name="connsiteX22" fmla="*/ 7355642 w 9662615"/>
              <a:gd name="connsiteY22" fmla="*/ 1407761 h 1648182"/>
              <a:gd name="connsiteX23" fmla="*/ 7151610 w 9662615"/>
              <a:gd name="connsiteY23" fmla="*/ 1397856 h 1648182"/>
              <a:gd name="connsiteX24" fmla="*/ 7082147 w 9662615"/>
              <a:gd name="connsiteY24" fmla="*/ 1406113 h 1648182"/>
              <a:gd name="connsiteX25" fmla="*/ 7014958 w 9662615"/>
              <a:gd name="connsiteY25" fmla="*/ 1396883 h 1648182"/>
              <a:gd name="connsiteX26" fmla="*/ 6907567 w 9662615"/>
              <a:gd name="connsiteY26" fmla="*/ 1419149 h 1648182"/>
              <a:gd name="connsiteX27" fmla="*/ 6748428 w 9662615"/>
              <a:gd name="connsiteY27" fmla="*/ 1420308 h 1648182"/>
              <a:gd name="connsiteX28" fmla="*/ 6654257 w 9662615"/>
              <a:gd name="connsiteY28" fmla="*/ 1424143 h 1648182"/>
              <a:gd name="connsiteX29" fmla="*/ 6620123 w 9662615"/>
              <a:gd name="connsiteY29" fmla="*/ 1430535 h 1648182"/>
              <a:gd name="connsiteX30" fmla="*/ 6571355 w 9662615"/>
              <a:gd name="connsiteY30" fmla="*/ 1436144 h 1648182"/>
              <a:gd name="connsiteX31" fmla="*/ 6486557 w 9662615"/>
              <a:gd name="connsiteY31" fmla="*/ 1449861 h 1648182"/>
              <a:gd name="connsiteX32" fmla="*/ 6370419 w 9662615"/>
              <a:gd name="connsiteY32" fmla="*/ 1461649 h 1648182"/>
              <a:gd name="connsiteX33" fmla="*/ 6278839 w 9662615"/>
              <a:gd name="connsiteY33" fmla="*/ 1449160 h 1648182"/>
              <a:gd name="connsiteX34" fmla="*/ 6272455 w 9662615"/>
              <a:gd name="connsiteY34" fmla="*/ 1453191 h 1648182"/>
              <a:gd name="connsiteX35" fmla="*/ 6212659 w 9662615"/>
              <a:gd name="connsiteY35" fmla="*/ 1454850 h 1648182"/>
              <a:gd name="connsiteX36" fmla="*/ 6069317 w 9662615"/>
              <a:gd name="connsiteY36" fmla="*/ 1445838 h 1648182"/>
              <a:gd name="connsiteX37" fmla="*/ 5878477 w 9662615"/>
              <a:gd name="connsiteY37" fmla="*/ 1439180 h 1648182"/>
              <a:gd name="connsiteX38" fmla="*/ 5838387 w 9662615"/>
              <a:gd name="connsiteY38" fmla="*/ 1444679 h 1648182"/>
              <a:gd name="connsiteX39" fmla="*/ 5771136 w 9662615"/>
              <a:gd name="connsiteY39" fmla="*/ 1453639 h 1648182"/>
              <a:gd name="connsiteX40" fmla="*/ 5724081 w 9662615"/>
              <a:gd name="connsiteY40" fmla="*/ 1470431 h 1648182"/>
              <a:gd name="connsiteX41" fmla="*/ 5666577 w 9662615"/>
              <a:gd name="connsiteY41" fmla="*/ 1473921 h 1648182"/>
              <a:gd name="connsiteX42" fmla="*/ 5649068 w 9662615"/>
              <a:gd name="connsiteY42" fmla="*/ 1461676 h 1648182"/>
              <a:gd name="connsiteX43" fmla="*/ 5588902 w 9662615"/>
              <a:gd name="connsiteY43" fmla="*/ 1469647 h 1648182"/>
              <a:gd name="connsiteX44" fmla="*/ 5498090 w 9662615"/>
              <a:gd name="connsiteY44" fmla="*/ 1483173 h 1648182"/>
              <a:gd name="connsiteX45" fmla="*/ 5444641 w 9662615"/>
              <a:gd name="connsiteY45" fmla="*/ 1487602 h 1648182"/>
              <a:gd name="connsiteX46" fmla="*/ 5299812 w 9662615"/>
              <a:gd name="connsiteY46" fmla="*/ 1503362 h 1648182"/>
              <a:gd name="connsiteX47" fmla="*/ 5213947 w 9662615"/>
              <a:gd name="connsiteY47" fmla="*/ 1516637 h 1648182"/>
              <a:gd name="connsiteX48" fmla="*/ 5090342 w 9662615"/>
              <a:gd name="connsiteY48" fmla="*/ 1546680 h 1648182"/>
              <a:gd name="connsiteX49" fmla="*/ 5129812 w 9662615"/>
              <a:gd name="connsiteY49" fmla="*/ 1521277 h 1648182"/>
              <a:gd name="connsiteX50" fmla="*/ 5059484 w 9662615"/>
              <a:gd name="connsiteY50" fmla="*/ 1546802 h 1648182"/>
              <a:gd name="connsiteX51" fmla="*/ 5038524 w 9662615"/>
              <a:gd name="connsiteY51" fmla="*/ 1545675 h 1648182"/>
              <a:gd name="connsiteX52" fmla="*/ 5026564 w 9662615"/>
              <a:gd name="connsiteY52" fmla="*/ 1545376 h 1648182"/>
              <a:gd name="connsiteX53" fmla="*/ 4969433 w 9662615"/>
              <a:gd name="connsiteY53" fmla="*/ 1550865 h 1648182"/>
              <a:gd name="connsiteX54" fmla="*/ 4929254 w 9662615"/>
              <a:gd name="connsiteY54" fmla="*/ 1563452 h 1648182"/>
              <a:gd name="connsiteX55" fmla="*/ 4871726 w 9662615"/>
              <a:gd name="connsiteY55" fmla="*/ 1570584 h 1648182"/>
              <a:gd name="connsiteX56" fmla="*/ 4843267 w 9662615"/>
              <a:gd name="connsiteY56" fmla="*/ 1561459 h 1648182"/>
              <a:gd name="connsiteX57" fmla="*/ 4821058 w 9662615"/>
              <a:gd name="connsiteY57" fmla="*/ 1553078 h 1648182"/>
              <a:gd name="connsiteX58" fmla="*/ 4791466 w 9662615"/>
              <a:gd name="connsiteY58" fmla="*/ 1561324 h 1648182"/>
              <a:gd name="connsiteX59" fmla="*/ 4784247 w 9662615"/>
              <a:gd name="connsiteY59" fmla="*/ 1562342 h 1648182"/>
              <a:gd name="connsiteX60" fmla="*/ 4739309 w 9662615"/>
              <a:gd name="connsiteY60" fmla="*/ 1553948 h 1648182"/>
              <a:gd name="connsiteX61" fmla="*/ 4697562 w 9662615"/>
              <a:gd name="connsiteY61" fmla="*/ 1551206 h 1648182"/>
              <a:gd name="connsiteX62" fmla="*/ 4650737 w 9662615"/>
              <a:gd name="connsiteY62" fmla="*/ 1537381 h 1648182"/>
              <a:gd name="connsiteX63" fmla="*/ 4583150 w 9662615"/>
              <a:gd name="connsiteY63" fmla="*/ 1529064 h 1648182"/>
              <a:gd name="connsiteX64" fmla="*/ 4521734 w 9662615"/>
              <a:gd name="connsiteY64" fmla="*/ 1529359 h 1648182"/>
              <a:gd name="connsiteX65" fmla="*/ 4382398 w 9662615"/>
              <a:gd name="connsiteY65" fmla="*/ 1534108 h 1648182"/>
              <a:gd name="connsiteX66" fmla="*/ 4221826 w 9662615"/>
              <a:gd name="connsiteY66" fmla="*/ 1500972 h 1648182"/>
              <a:gd name="connsiteX67" fmla="*/ 4096601 w 9662615"/>
              <a:gd name="connsiteY67" fmla="*/ 1521563 h 1648182"/>
              <a:gd name="connsiteX68" fmla="*/ 4058099 w 9662615"/>
              <a:gd name="connsiteY68" fmla="*/ 1648182 h 1648182"/>
              <a:gd name="connsiteX69" fmla="*/ 3833906 w 9662615"/>
              <a:gd name="connsiteY69" fmla="*/ 1516637 h 1648182"/>
              <a:gd name="connsiteX70" fmla="*/ 3696258 w 9662615"/>
              <a:gd name="connsiteY70" fmla="*/ 1537563 h 1648182"/>
              <a:gd name="connsiteX71" fmla="*/ 3594070 w 9662615"/>
              <a:gd name="connsiteY71" fmla="*/ 1509422 h 1648182"/>
              <a:gd name="connsiteX72" fmla="*/ 3565233 w 9662615"/>
              <a:gd name="connsiteY72" fmla="*/ 1515122 h 1648182"/>
              <a:gd name="connsiteX73" fmla="*/ 3560267 w 9662615"/>
              <a:gd name="connsiteY73" fmla="*/ 1516288 h 1648182"/>
              <a:gd name="connsiteX74" fmla="*/ 3540258 w 9662615"/>
              <a:gd name="connsiteY74" fmla="*/ 1516976 h 1648182"/>
              <a:gd name="connsiteX75" fmla="*/ 3534780 w 9662615"/>
              <a:gd name="connsiteY75" fmla="*/ 1522141 h 1648182"/>
              <a:gd name="connsiteX76" fmla="*/ 3504783 w 9662615"/>
              <a:gd name="connsiteY76" fmla="*/ 1526739 h 1648182"/>
              <a:gd name="connsiteX77" fmla="*/ 3430805 w 9662615"/>
              <a:gd name="connsiteY77" fmla="*/ 1542521 h 1648182"/>
              <a:gd name="connsiteX78" fmla="*/ 3292707 w 9662615"/>
              <a:gd name="connsiteY78" fmla="*/ 1520490 h 1648182"/>
              <a:gd name="connsiteX79" fmla="*/ 3187872 w 9662615"/>
              <a:gd name="connsiteY79" fmla="*/ 1519991 h 1648182"/>
              <a:gd name="connsiteX80" fmla="*/ 3148026 w 9662615"/>
              <a:gd name="connsiteY80" fmla="*/ 1524777 h 1648182"/>
              <a:gd name="connsiteX81" fmla="*/ 3092394 w 9662615"/>
              <a:gd name="connsiteY81" fmla="*/ 1528115 h 1648182"/>
              <a:gd name="connsiteX82" fmla="*/ 2994200 w 9662615"/>
              <a:gd name="connsiteY82" fmla="*/ 1537857 h 1648182"/>
              <a:gd name="connsiteX83" fmla="*/ 2862301 w 9662615"/>
              <a:gd name="connsiteY83" fmla="*/ 1544250 h 1648182"/>
              <a:gd name="connsiteX84" fmla="*/ 2766335 w 9662615"/>
              <a:gd name="connsiteY84" fmla="*/ 1527662 h 1648182"/>
              <a:gd name="connsiteX85" fmla="*/ 2757836 w 9662615"/>
              <a:gd name="connsiteY85" fmla="*/ 1531371 h 1648182"/>
              <a:gd name="connsiteX86" fmla="*/ 2691555 w 9662615"/>
              <a:gd name="connsiteY86" fmla="*/ 1530283 h 1648182"/>
              <a:gd name="connsiteX87" fmla="*/ 2491676 w 9662615"/>
              <a:gd name="connsiteY87" fmla="*/ 1500859 h 1648182"/>
              <a:gd name="connsiteX88" fmla="*/ 2378036 w 9662615"/>
              <a:gd name="connsiteY88" fmla="*/ 1520645 h 1648182"/>
              <a:gd name="connsiteX89" fmla="*/ 2284269 w 9662615"/>
              <a:gd name="connsiteY89" fmla="*/ 1503068 h 1648182"/>
              <a:gd name="connsiteX90" fmla="*/ 2207104 w 9662615"/>
              <a:gd name="connsiteY90" fmla="*/ 1508888 h 1648182"/>
              <a:gd name="connsiteX91" fmla="*/ 2149226 w 9662615"/>
              <a:gd name="connsiteY91" fmla="*/ 1523409 h 1648182"/>
              <a:gd name="connsiteX92" fmla="*/ 2084783 w 9662615"/>
              <a:gd name="connsiteY92" fmla="*/ 1524245 h 1648182"/>
              <a:gd name="connsiteX93" fmla="*/ 2070075 w 9662615"/>
              <a:gd name="connsiteY93" fmla="*/ 1511285 h 1648182"/>
              <a:gd name="connsiteX94" fmla="*/ 2001057 w 9662615"/>
              <a:gd name="connsiteY94" fmla="*/ 1516449 h 1648182"/>
              <a:gd name="connsiteX95" fmla="*/ 1896330 w 9662615"/>
              <a:gd name="connsiteY95" fmla="*/ 1525725 h 1648182"/>
              <a:gd name="connsiteX96" fmla="*/ 1835994 w 9662615"/>
              <a:gd name="connsiteY96" fmla="*/ 1527678 h 1648182"/>
              <a:gd name="connsiteX97" fmla="*/ 1671119 w 9662615"/>
              <a:gd name="connsiteY97" fmla="*/ 1536701 h 1648182"/>
              <a:gd name="connsiteX98" fmla="*/ 1601337 w 9662615"/>
              <a:gd name="connsiteY98" fmla="*/ 1548552 h 1648182"/>
              <a:gd name="connsiteX99" fmla="*/ 1407755 w 9662615"/>
              <a:gd name="connsiteY99" fmla="*/ 1571444 h 1648182"/>
              <a:gd name="connsiteX100" fmla="*/ 1271994 w 9662615"/>
              <a:gd name="connsiteY100" fmla="*/ 1579471 h 1648182"/>
              <a:gd name="connsiteX101" fmla="*/ 1249226 w 9662615"/>
              <a:gd name="connsiteY101" fmla="*/ 1583140 h 1648182"/>
              <a:gd name="connsiteX102" fmla="*/ 1217719 w 9662615"/>
              <a:gd name="connsiteY102" fmla="*/ 1580863 h 1648182"/>
              <a:gd name="connsiteX103" fmla="*/ 1091432 w 9662615"/>
              <a:gd name="connsiteY103" fmla="*/ 1571003 h 1648182"/>
              <a:gd name="connsiteX104" fmla="*/ 992039 w 9662615"/>
              <a:gd name="connsiteY104" fmla="*/ 1556662 h 1648182"/>
              <a:gd name="connsiteX105" fmla="*/ 868264 w 9662615"/>
              <a:gd name="connsiteY105" fmla="*/ 1566392 h 1648182"/>
              <a:gd name="connsiteX106" fmla="*/ 792765 w 9662615"/>
              <a:gd name="connsiteY106" fmla="*/ 1563102 h 1648182"/>
              <a:gd name="connsiteX107" fmla="*/ 669055 w 9662615"/>
              <a:gd name="connsiteY107" fmla="*/ 1543638 h 1648182"/>
              <a:gd name="connsiteX108" fmla="*/ 506152 w 9662615"/>
              <a:gd name="connsiteY108" fmla="*/ 1549124 h 1648182"/>
              <a:gd name="connsiteX109" fmla="*/ 472797 w 9662615"/>
              <a:gd name="connsiteY109" fmla="*/ 1568904 h 1648182"/>
              <a:gd name="connsiteX110" fmla="*/ 427864 w 9662615"/>
              <a:gd name="connsiteY110" fmla="*/ 1580848 h 1648182"/>
              <a:gd name="connsiteX111" fmla="*/ 408381 w 9662615"/>
              <a:gd name="connsiteY111" fmla="*/ 1552940 h 1648182"/>
              <a:gd name="connsiteX112" fmla="*/ 267163 w 9662615"/>
              <a:gd name="connsiteY112" fmla="*/ 1531913 h 1648182"/>
              <a:gd name="connsiteX113" fmla="*/ 196644 w 9662615"/>
              <a:gd name="connsiteY113" fmla="*/ 1524565 h 1648182"/>
              <a:gd name="connsiteX114" fmla="*/ 86819 w 9662615"/>
              <a:gd name="connsiteY114" fmla="*/ 1519517 h 1648182"/>
              <a:gd name="connsiteX115" fmla="*/ 53369 w 9662615"/>
              <a:gd name="connsiteY115" fmla="*/ 1516853 h 1648182"/>
              <a:gd name="connsiteX116" fmla="*/ 2359 w 9662615"/>
              <a:gd name="connsiteY116" fmla="*/ 1515247 h 1648182"/>
              <a:gd name="connsiteX117" fmla="*/ 0 w 9662615"/>
              <a:gd name="connsiteY117" fmla="*/ 1514932 h 1648182"/>
              <a:gd name="connsiteX118" fmla="*/ 0 w 9662615"/>
              <a:gd name="connsiteY118" fmla="*/ 0 h 1648182"/>
              <a:gd name="connsiteX0" fmla="*/ 0 w 9662615"/>
              <a:gd name="connsiteY0" fmla="*/ 0 h 1723719"/>
              <a:gd name="connsiteX1" fmla="*/ 9662615 w 9662615"/>
              <a:gd name="connsiteY1" fmla="*/ 0 h 1723719"/>
              <a:gd name="connsiteX2" fmla="*/ 9662615 w 9662615"/>
              <a:gd name="connsiteY2" fmla="*/ 1280346 h 1723719"/>
              <a:gd name="connsiteX3" fmla="*/ 9658420 w 9662615"/>
              <a:gd name="connsiteY3" fmla="*/ 1280106 h 1723719"/>
              <a:gd name="connsiteX4" fmla="*/ 9469546 w 9662615"/>
              <a:gd name="connsiteY4" fmla="*/ 1289837 h 1723719"/>
              <a:gd name="connsiteX5" fmla="*/ 9385895 w 9662615"/>
              <a:gd name="connsiteY5" fmla="*/ 1269203 h 1723719"/>
              <a:gd name="connsiteX6" fmla="*/ 9144767 w 9662615"/>
              <a:gd name="connsiteY6" fmla="*/ 1264120 h 1723719"/>
              <a:gd name="connsiteX7" fmla="*/ 8837252 w 9662615"/>
              <a:gd name="connsiteY7" fmla="*/ 1350515 h 1723719"/>
              <a:gd name="connsiteX8" fmla="*/ 8705466 w 9662615"/>
              <a:gd name="connsiteY8" fmla="*/ 1342419 h 1723719"/>
              <a:gd name="connsiteX9" fmla="*/ 8652221 w 9662615"/>
              <a:gd name="connsiteY9" fmla="*/ 1326906 h 1723719"/>
              <a:gd name="connsiteX10" fmla="*/ 8632312 w 9662615"/>
              <a:gd name="connsiteY10" fmla="*/ 1326025 h 1723719"/>
              <a:gd name="connsiteX11" fmla="*/ 8591582 w 9662615"/>
              <a:gd name="connsiteY11" fmla="*/ 1341666 h 1723719"/>
              <a:gd name="connsiteX12" fmla="*/ 8537336 w 9662615"/>
              <a:gd name="connsiteY12" fmla="*/ 1341684 h 1723719"/>
              <a:gd name="connsiteX13" fmla="*/ 8472508 w 9662615"/>
              <a:gd name="connsiteY13" fmla="*/ 1363109 h 1723719"/>
              <a:gd name="connsiteX14" fmla="*/ 8258477 w 9662615"/>
              <a:gd name="connsiteY14" fmla="*/ 1370666 h 1723719"/>
              <a:gd name="connsiteX15" fmla="*/ 8197961 w 9662615"/>
              <a:gd name="connsiteY15" fmla="*/ 1392804 h 1723719"/>
              <a:gd name="connsiteX16" fmla="*/ 8171196 w 9662615"/>
              <a:gd name="connsiteY16" fmla="*/ 1397216 h 1723719"/>
              <a:gd name="connsiteX17" fmla="*/ 8127667 w 9662615"/>
              <a:gd name="connsiteY17" fmla="*/ 1418254 h 1723719"/>
              <a:gd name="connsiteX18" fmla="*/ 7974579 w 9662615"/>
              <a:gd name="connsiteY18" fmla="*/ 1383439 h 1723719"/>
              <a:gd name="connsiteX19" fmla="*/ 7768351 w 9662615"/>
              <a:gd name="connsiteY19" fmla="*/ 1395051 h 1723719"/>
              <a:gd name="connsiteX20" fmla="*/ 7635985 w 9662615"/>
              <a:gd name="connsiteY20" fmla="*/ 1386363 h 1723719"/>
              <a:gd name="connsiteX21" fmla="*/ 7466069 w 9662615"/>
              <a:gd name="connsiteY21" fmla="*/ 1377654 h 1723719"/>
              <a:gd name="connsiteX22" fmla="*/ 7355642 w 9662615"/>
              <a:gd name="connsiteY22" fmla="*/ 1407761 h 1723719"/>
              <a:gd name="connsiteX23" fmla="*/ 7151610 w 9662615"/>
              <a:gd name="connsiteY23" fmla="*/ 1397856 h 1723719"/>
              <a:gd name="connsiteX24" fmla="*/ 7082147 w 9662615"/>
              <a:gd name="connsiteY24" fmla="*/ 1406113 h 1723719"/>
              <a:gd name="connsiteX25" fmla="*/ 7014958 w 9662615"/>
              <a:gd name="connsiteY25" fmla="*/ 1396883 h 1723719"/>
              <a:gd name="connsiteX26" fmla="*/ 6907567 w 9662615"/>
              <a:gd name="connsiteY26" fmla="*/ 1419149 h 1723719"/>
              <a:gd name="connsiteX27" fmla="*/ 6748428 w 9662615"/>
              <a:gd name="connsiteY27" fmla="*/ 1420308 h 1723719"/>
              <a:gd name="connsiteX28" fmla="*/ 6654257 w 9662615"/>
              <a:gd name="connsiteY28" fmla="*/ 1424143 h 1723719"/>
              <a:gd name="connsiteX29" fmla="*/ 6620123 w 9662615"/>
              <a:gd name="connsiteY29" fmla="*/ 1430535 h 1723719"/>
              <a:gd name="connsiteX30" fmla="*/ 6571355 w 9662615"/>
              <a:gd name="connsiteY30" fmla="*/ 1436144 h 1723719"/>
              <a:gd name="connsiteX31" fmla="*/ 6486557 w 9662615"/>
              <a:gd name="connsiteY31" fmla="*/ 1449861 h 1723719"/>
              <a:gd name="connsiteX32" fmla="*/ 6370419 w 9662615"/>
              <a:gd name="connsiteY32" fmla="*/ 1461649 h 1723719"/>
              <a:gd name="connsiteX33" fmla="*/ 6278839 w 9662615"/>
              <a:gd name="connsiteY33" fmla="*/ 1449160 h 1723719"/>
              <a:gd name="connsiteX34" fmla="*/ 6272455 w 9662615"/>
              <a:gd name="connsiteY34" fmla="*/ 1453191 h 1723719"/>
              <a:gd name="connsiteX35" fmla="*/ 6212659 w 9662615"/>
              <a:gd name="connsiteY35" fmla="*/ 1454850 h 1723719"/>
              <a:gd name="connsiteX36" fmla="*/ 6069317 w 9662615"/>
              <a:gd name="connsiteY36" fmla="*/ 1445838 h 1723719"/>
              <a:gd name="connsiteX37" fmla="*/ 5878477 w 9662615"/>
              <a:gd name="connsiteY37" fmla="*/ 1439180 h 1723719"/>
              <a:gd name="connsiteX38" fmla="*/ 5838387 w 9662615"/>
              <a:gd name="connsiteY38" fmla="*/ 1444679 h 1723719"/>
              <a:gd name="connsiteX39" fmla="*/ 5771136 w 9662615"/>
              <a:gd name="connsiteY39" fmla="*/ 1453639 h 1723719"/>
              <a:gd name="connsiteX40" fmla="*/ 5724081 w 9662615"/>
              <a:gd name="connsiteY40" fmla="*/ 1470431 h 1723719"/>
              <a:gd name="connsiteX41" fmla="*/ 5666577 w 9662615"/>
              <a:gd name="connsiteY41" fmla="*/ 1473921 h 1723719"/>
              <a:gd name="connsiteX42" fmla="*/ 5649068 w 9662615"/>
              <a:gd name="connsiteY42" fmla="*/ 1461676 h 1723719"/>
              <a:gd name="connsiteX43" fmla="*/ 5588902 w 9662615"/>
              <a:gd name="connsiteY43" fmla="*/ 1469647 h 1723719"/>
              <a:gd name="connsiteX44" fmla="*/ 5498090 w 9662615"/>
              <a:gd name="connsiteY44" fmla="*/ 1483173 h 1723719"/>
              <a:gd name="connsiteX45" fmla="*/ 5444641 w 9662615"/>
              <a:gd name="connsiteY45" fmla="*/ 1487602 h 1723719"/>
              <a:gd name="connsiteX46" fmla="*/ 5299812 w 9662615"/>
              <a:gd name="connsiteY46" fmla="*/ 1503362 h 1723719"/>
              <a:gd name="connsiteX47" fmla="*/ 5213947 w 9662615"/>
              <a:gd name="connsiteY47" fmla="*/ 1516637 h 1723719"/>
              <a:gd name="connsiteX48" fmla="*/ 5090342 w 9662615"/>
              <a:gd name="connsiteY48" fmla="*/ 1546680 h 1723719"/>
              <a:gd name="connsiteX49" fmla="*/ 5129812 w 9662615"/>
              <a:gd name="connsiteY49" fmla="*/ 1521277 h 1723719"/>
              <a:gd name="connsiteX50" fmla="*/ 5059484 w 9662615"/>
              <a:gd name="connsiteY50" fmla="*/ 1546802 h 1723719"/>
              <a:gd name="connsiteX51" fmla="*/ 5038524 w 9662615"/>
              <a:gd name="connsiteY51" fmla="*/ 1545675 h 1723719"/>
              <a:gd name="connsiteX52" fmla="*/ 5026564 w 9662615"/>
              <a:gd name="connsiteY52" fmla="*/ 1545376 h 1723719"/>
              <a:gd name="connsiteX53" fmla="*/ 4969433 w 9662615"/>
              <a:gd name="connsiteY53" fmla="*/ 1550865 h 1723719"/>
              <a:gd name="connsiteX54" fmla="*/ 4929254 w 9662615"/>
              <a:gd name="connsiteY54" fmla="*/ 1563452 h 1723719"/>
              <a:gd name="connsiteX55" fmla="*/ 4871726 w 9662615"/>
              <a:gd name="connsiteY55" fmla="*/ 1570584 h 1723719"/>
              <a:gd name="connsiteX56" fmla="*/ 4843267 w 9662615"/>
              <a:gd name="connsiteY56" fmla="*/ 1561459 h 1723719"/>
              <a:gd name="connsiteX57" fmla="*/ 4821058 w 9662615"/>
              <a:gd name="connsiteY57" fmla="*/ 1553078 h 1723719"/>
              <a:gd name="connsiteX58" fmla="*/ 4791466 w 9662615"/>
              <a:gd name="connsiteY58" fmla="*/ 1561324 h 1723719"/>
              <a:gd name="connsiteX59" fmla="*/ 4784247 w 9662615"/>
              <a:gd name="connsiteY59" fmla="*/ 1562342 h 1723719"/>
              <a:gd name="connsiteX60" fmla="*/ 4739309 w 9662615"/>
              <a:gd name="connsiteY60" fmla="*/ 1553948 h 1723719"/>
              <a:gd name="connsiteX61" fmla="*/ 4697562 w 9662615"/>
              <a:gd name="connsiteY61" fmla="*/ 1551206 h 1723719"/>
              <a:gd name="connsiteX62" fmla="*/ 4650737 w 9662615"/>
              <a:gd name="connsiteY62" fmla="*/ 1537381 h 1723719"/>
              <a:gd name="connsiteX63" fmla="*/ 4583150 w 9662615"/>
              <a:gd name="connsiteY63" fmla="*/ 1529064 h 1723719"/>
              <a:gd name="connsiteX64" fmla="*/ 4521734 w 9662615"/>
              <a:gd name="connsiteY64" fmla="*/ 1529359 h 1723719"/>
              <a:gd name="connsiteX65" fmla="*/ 4382398 w 9662615"/>
              <a:gd name="connsiteY65" fmla="*/ 1534108 h 1723719"/>
              <a:gd name="connsiteX66" fmla="*/ 4221826 w 9662615"/>
              <a:gd name="connsiteY66" fmla="*/ 1500972 h 1723719"/>
              <a:gd name="connsiteX67" fmla="*/ 4096601 w 9662615"/>
              <a:gd name="connsiteY67" fmla="*/ 1521563 h 1723719"/>
              <a:gd name="connsiteX68" fmla="*/ 3970635 w 9662615"/>
              <a:gd name="connsiteY68" fmla="*/ 1723719 h 1723719"/>
              <a:gd name="connsiteX69" fmla="*/ 3833906 w 9662615"/>
              <a:gd name="connsiteY69" fmla="*/ 1516637 h 1723719"/>
              <a:gd name="connsiteX70" fmla="*/ 3696258 w 9662615"/>
              <a:gd name="connsiteY70" fmla="*/ 1537563 h 1723719"/>
              <a:gd name="connsiteX71" fmla="*/ 3594070 w 9662615"/>
              <a:gd name="connsiteY71" fmla="*/ 1509422 h 1723719"/>
              <a:gd name="connsiteX72" fmla="*/ 3565233 w 9662615"/>
              <a:gd name="connsiteY72" fmla="*/ 1515122 h 1723719"/>
              <a:gd name="connsiteX73" fmla="*/ 3560267 w 9662615"/>
              <a:gd name="connsiteY73" fmla="*/ 1516288 h 1723719"/>
              <a:gd name="connsiteX74" fmla="*/ 3540258 w 9662615"/>
              <a:gd name="connsiteY74" fmla="*/ 1516976 h 1723719"/>
              <a:gd name="connsiteX75" fmla="*/ 3534780 w 9662615"/>
              <a:gd name="connsiteY75" fmla="*/ 1522141 h 1723719"/>
              <a:gd name="connsiteX76" fmla="*/ 3504783 w 9662615"/>
              <a:gd name="connsiteY76" fmla="*/ 1526739 h 1723719"/>
              <a:gd name="connsiteX77" fmla="*/ 3430805 w 9662615"/>
              <a:gd name="connsiteY77" fmla="*/ 1542521 h 1723719"/>
              <a:gd name="connsiteX78" fmla="*/ 3292707 w 9662615"/>
              <a:gd name="connsiteY78" fmla="*/ 1520490 h 1723719"/>
              <a:gd name="connsiteX79" fmla="*/ 3187872 w 9662615"/>
              <a:gd name="connsiteY79" fmla="*/ 1519991 h 1723719"/>
              <a:gd name="connsiteX80" fmla="*/ 3148026 w 9662615"/>
              <a:gd name="connsiteY80" fmla="*/ 1524777 h 1723719"/>
              <a:gd name="connsiteX81" fmla="*/ 3092394 w 9662615"/>
              <a:gd name="connsiteY81" fmla="*/ 1528115 h 1723719"/>
              <a:gd name="connsiteX82" fmla="*/ 2994200 w 9662615"/>
              <a:gd name="connsiteY82" fmla="*/ 1537857 h 1723719"/>
              <a:gd name="connsiteX83" fmla="*/ 2862301 w 9662615"/>
              <a:gd name="connsiteY83" fmla="*/ 1544250 h 1723719"/>
              <a:gd name="connsiteX84" fmla="*/ 2766335 w 9662615"/>
              <a:gd name="connsiteY84" fmla="*/ 1527662 h 1723719"/>
              <a:gd name="connsiteX85" fmla="*/ 2757836 w 9662615"/>
              <a:gd name="connsiteY85" fmla="*/ 1531371 h 1723719"/>
              <a:gd name="connsiteX86" fmla="*/ 2691555 w 9662615"/>
              <a:gd name="connsiteY86" fmla="*/ 1530283 h 1723719"/>
              <a:gd name="connsiteX87" fmla="*/ 2491676 w 9662615"/>
              <a:gd name="connsiteY87" fmla="*/ 1500859 h 1723719"/>
              <a:gd name="connsiteX88" fmla="*/ 2378036 w 9662615"/>
              <a:gd name="connsiteY88" fmla="*/ 1520645 h 1723719"/>
              <a:gd name="connsiteX89" fmla="*/ 2284269 w 9662615"/>
              <a:gd name="connsiteY89" fmla="*/ 1503068 h 1723719"/>
              <a:gd name="connsiteX90" fmla="*/ 2207104 w 9662615"/>
              <a:gd name="connsiteY90" fmla="*/ 1508888 h 1723719"/>
              <a:gd name="connsiteX91" fmla="*/ 2149226 w 9662615"/>
              <a:gd name="connsiteY91" fmla="*/ 1523409 h 1723719"/>
              <a:gd name="connsiteX92" fmla="*/ 2084783 w 9662615"/>
              <a:gd name="connsiteY92" fmla="*/ 1524245 h 1723719"/>
              <a:gd name="connsiteX93" fmla="*/ 2070075 w 9662615"/>
              <a:gd name="connsiteY93" fmla="*/ 1511285 h 1723719"/>
              <a:gd name="connsiteX94" fmla="*/ 2001057 w 9662615"/>
              <a:gd name="connsiteY94" fmla="*/ 1516449 h 1723719"/>
              <a:gd name="connsiteX95" fmla="*/ 1896330 w 9662615"/>
              <a:gd name="connsiteY95" fmla="*/ 1525725 h 1723719"/>
              <a:gd name="connsiteX96" fmla="*/ 1835994 w 9662615"/>
              <a:gd name="connsiteY96" fmla="*/ 1527678 h 1723719"/>
              <a:gd name="connsiteX97" fmla="*/ 1671119 w 9662615"/>
              <a:gd name="connsiteY97" fmla="*/ 1536701 h 1723719"/>
              <a:gd name="connsiteX98" fmla="*/ 1601337 w 9662615"/>
              <a:gd name="connsiteY98" fmla="*/ 1548552 h 1723719"/>
              <a:gd name="connsiteX99" fmla="*/ 1407755 w 9662615"/>
              <a:gd name="connsiteY99" fmla="*/ 1571444 h 1723719"/>
              <a:gd name="connsiteX100" fmla="*/ 1271994 w 9662615"/>
              <a:gd name="connsiteY100" fmla="*/ 1579471 h 1723719"/>
              <a:gd name="connsiteX101" fmla="*/ 1249226 w 9662615"/>
              <a:gd name="connsiteY101" fmla="*/ 1583140 h 1723719"/>
              <a:gd name="connsiteX102" fmla="*/ 1217719 w 9662615"/>
              <a:gd name="connsiteY102" fmla="*/ 1580863 h 1723719"/>
              <a:gd name="connsiteX103" fmla="*/ 1091432 w 9662615"/>
              <a:gd name="connsiteY103" fmla="*/ 1571003 h 1723719"/>
              <a:gd name="connsiteX104" fmla="*/ 992039 w 9662615"/>
              <a:gd name="connsiteY104" fmla="*/ 1556662 h 1723719"/>
              <a:gd name="connsiteX105" fmla="*/ 868264 w 9662615"/>
              <a:gd name="connsiteY105" fmla="*/ 1566392 h 1723719"/>
              <a:gd name="connsiteX106" fmla="*/ 792765 w 9662615"/>
              <a:gd name="connsiteY106" fmla="*/ 1563102 h 1723719"/>
              <a:gd name="connsiteX107" fmla="*/ 669055 w 9662615"/>
              <a:gd name="connsiteY107" fmla="*/ 1543638 h 1723719"/>
              <a:gd name="connsiteX108" fmla="*/ 506152 w 9662615"/>
              <a:gd name="connsiteY108" fmla="*/ 1549124 h 1723719"/>
              <a:gd name="connsiteX109" fmla="*/ 472797 w 9662615"/>
              <a:gd name="connsiteY109" fmla="*/ 1568904 h 1723719"/>
              <a:gd name="connsiteX110" fmla="*/ 427864 w 9662615"/>
              <a:gd name="connsiteY110" fmla="*/ 1580848 h 1723719"/>
              <a:gd name="connsiteX111" fmla="*/ 408381 w 9662615"/>
              <a:gd name="connsiteY111" fmla="*/ 1552940 h 1723719"/>
              <a:gd name="connsiteX112" fmla="*/ 267163 w 9662615"/>
              <a:gd name="connsiteY112" fmla="*/ 1531913 h 1723719"/>
              <a:gd name="connsiteX113" fmla="*/ 196644 w 9662615"/>
              <a:gd name="connsiteY113" fmla="*/ 1524565 h 1723719"/>
              <a:gd name="connsiteX114" fmla="*/ 86819 w 9662615"/>
              <a:gd name="connsiteY114" fmla="*/ 1519517 h 1723719"/>
              <a:gd name="connsiteX115" fmla="*/ 53369 w 9662615"/>
              <a:gd name="connsiteY115" fmla="*/ 1516853 h 1723719"/>
              <a:gd name="connsiteX116" fmla="*/ 2359 w 9662615"/>
              <a:gd name="connsiteY116" fmla="*/ 1515247 h 1723719"/>
              <a:gd name="connsiteX117" fmla="*/ 0 w 9662615"/>
              <a:gd name="connsiteY117" fmla="*/ 1514932 h 1723719"/>
              <a:gd name="connsiteX118" fmla="*/ 0 w 9662615"/>
              <a:gd name="connsiteY118" fmla="*/ 0 h 1723719"/>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696258 w 9662615"/>
              <a:gd name="connsiteY70" fmla="*/ 1537563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594070 w 9662615"/>
              <a:gd name="connsiteY71" fmla="*/ 1509422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29812 w 9662615"/>
              <a:gd name="connsiteY49" fmla="*/ 1521277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090342 w 9662615"/>
              <a:gd name="connsiteY48" fmla="*/ 1546680 h 1583140"/>
              <a:gd name="connsiteX49" fmla="*/ 5137764 w 9662615"/>
              <a:gd name="connsiteY49" fmla="*/ 1481521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177807 w 9662615"/>
              <a:gd name="connsiteY48" fmla="*/ 1526802 h 1583140"/>
              <a:gd name="connsiteX49" fmla="*/ 5137764 w 9662615"/>
              <a:gd name="connsiteY49" fmla="*/ 1481521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13947 w 9662615"/>
              <a:gd name="connsiteY47" fmla="*/ 1516637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15161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7014958 w 9662615"/>
              <a:gd name="connsiteY25" fmla="*/ 1396883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127667 w 9662615"/>
              <a:gd name="connsiteY17" fmla="*/ 1418254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58477 w 9662615"/>
              <a:gd name="connsiteY14" fmla="*/ 1370666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837252 w 9662615"/>
              <a:gd name="connsiteY7" fmla="*/ 1350515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05466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52221 w 9662615"/>
              <a:gd name="connsiteY9" fmla="*/ 1326906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32312 w 9662615"/>
              <a:gd name="connsiteY10" fmla="*/ 1326025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72508 w 9662615"/>
              <a:gd name="connsiteY13" fmla="*/ 1363109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85895 w 9662615"/>
              <a:gd name="connsiteY5" fmla="*/ 1269203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784979 w 9662615"/>
              <a:gd name="connsiteY8" fmla="*/ 1342419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58420 w 9662615"/>
              <a:gd name="connsiteY3" fmla="*/ 1280106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618664 w 9662615"/>
              <a:gd name="connsiteY3" fmla="*/ 1331789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929254 w 9662615"/>
              <a:gd name="connsiteY54" fmla="*/ 1563452 h 1583140"/>
              <a:gd name="connsiteX55" fmla="*/ 4871726 w 9662615"/>
              <a:gd name="connsiteY55" fmla="*/ 1570584 h 1583140"/>
              <a:gd name="connsiteX56" fmla="*/ 4843267 w 9662615"/>
              <a:gd name="connsiteY56" fmla="*/ 1561459 h 1583140"/>
              <a:gd name="connsiteX57" fmla="*/ 4821058 w 9662615"/>
              <a:gd name="connsiteY57" fmla="*/ 1553078 h 1583140"/>
              <a:gd name="connsiteX58" fmla="*/ 4791466 w 9662615"/>
              <a:gd name="connsiteY58" fmla="*/ 1561324 h 1583140"/>
              <a:gd name="connsiteX59" fmla="*/ 4784247 w 9662615"/>
              <a:gd name="connsiteY59" fmla="*/ 1562342 h 1583140"/>
              <a:gd name="connsiteX60" fmla="*/ 4739309 w 9662615"/>
              <a:gd name="connsiteY60" fmla="*/ 1553948 h 1583140"/>
              <a:gd name="connsiteX61" fmla="*/ 4697562 w 9662615"/>
              <a:gd name="connsiteY61" fmla="*/ 1551206 h 1583140"/>
              <a:gd name="connsiteX62" fmla="*/ 4650737 w 9662615"/>
              <a:gd name="connsiteY62" fmla="*/ 1537381 h 1583140"/>
              <a:gd name="connsiteX63" fmla="*/ 4583150 w 9662615"/>
              <a:gd name="connsiteY63" fmla="*/ 1529064 h 1583140"/>
              <a:gd name="connsiteX64" fmla="*/ 4521734 w 9662615"/>
              <a:gd name="connsiteY64" fmla="*/ 1529359 h 1583140"/>
              <a:gd name="connsiteX65" fmla="*/ 4382398 w 9662615"/>
              <a:gd name="connsiteY65" fmla="*/ 1534108 h 1583140"/>
              <a:gd name="connsiteX66" fmla="*/ 4221826 w 9662615"/>
              <a:gd name="connsiteY66" fmla="*/ 1500972 h 1583140"/>
              <a:gd name="connsiteX67" fmla="*/ 4096601 w 9662615"/>
              <a:gd name="connsiteY67" fmla="*/ 1521563 h 1583140"/>
              <a:gd name="connsiteX68" fmla="*/ 4002441 w 9662615"/>
              <a:gd name="connsiteY68" fmla="*/ 1528912 h 1583140"/>
              <a:gd name="connsiteX69" fmla="*/ 3833906 w 9662615"/>
              <a:gd name="connsiteY69" fmla="*/ 1516637 h 1583140"/>
              <a:gd name="connsiteX70" fmla="*/ 3763845 w 9662615"/>
              <a:gd name="connsiteY70" fmla="*/ 1501782 h 1583140"/>
              <a:gd name="connsiteX71" fmla="*/ 3641778 w 9662615"/>
              <a:gd name="connsiteY71" fmla="*/ 1505446 h 1583140"/>
              <a:gd name="connsiteX72" fmla="*/ 3565233 w 9662615"/>
              <a:gd name="connsiteY72" fmla="*/ 1515122 h 1583140"/>
              <a:gd name="connsiteX73" fmla="*/ 3560267 w 9662615"/>
              <a:gd name="connsiteY73" fmla="*/ 1516288 h 1583140"/>
              <a:gd name="connsiteX74" fmla="*/ 3540258 w 9662615"/>
              <a:gd name="connsiteY74" fmla="*/ 1516976 h 1583140"/>
              <a:gd name="connsiteX75" fmla="*/ 3534780 w 9662615"/>
              <a:gd name="connsiteY75" fmla="*/ 1522141 h 1583140"/>
              <a:gd name="connsiteX76" fmla="*/ 3504783 w 9662615"/>
              <a:gd name="connsiteY76" fmla="*/ 1526739 h 1583140"/>
              <a:gd name="connsiteX77" fmla="*/ 3430805 w 9662615"/>
              <a:gd name="connsiteY77" fmla="*/ 1542521 h 1583140"/>
              <a:gd name="connsiteX78" fmla="*/ 3292707 w 9662615"/>
              <a:gd name="connsiteY78" fmla="*/ 1520490 h 1583140"/>
              <a:gd name="connsiteX79" fmla="*/ 3187872 w 9662615"/>
              <a:gd name="connsiteY79" fmla="*/ 1519991 h 1583140"/>
              <a:gd name="connsiteX80" fmla="*/ 3148026 w 9662615"/>
              <a:gd name="connsiteY80" fmla="*/ 1524777 h 1583140"/>
              <a:gd name="connsiteX81" fmla="*/ 3092394 w 9662615"/>
              <a:gd name="connsiteY81" fmla="*/ 1528115 h 1583140"/>
              <a:gd name="connsiteX82" fmla="*/ 2994200 w 9662615"/>
              <a:gd name="connsiteY82" fmla="*/ 1537857 h 1583140"/>
              <a:gd name="connsiteX83" fmla="*/ 2862301 w 9662615"/>
              <a:gd name="connsiteY83" fmla="*/ 1544250 h 1583140"/>
              <a:gd name="connsiteX84" fmla="*/ 2766335 w 9662615"/>
              <a:gd name="connsiteY84" fmla="*/ 1527662 h 1583140"/>
              <a:gd name="connsiteX85" fmla="*/ 2757836 w 9662615"/>
              <a:gd name="connsiteY85" fmla="*/ 1531371 h 1583140"/>
              <a:gd name="connsiteX86" fmla="*/ 2691555 w 9662615"/>
              <a:gd name="connsiteY86" fmla="*/ 1530283 h 1583140"/>
              <a:gd name="connsiteX87" fmla="*/ 2491676 w 9662615"/>
              <a:gd name="connsiteY87" fmla="*/ 1500859 h 1583140"/>
              <a:gd name="connsiteX88" fmla="*/ 2378036 w 9662615"/>
              <a:gd name="connsiteY88" fmla="*/ 1520645 h 1583140"/>
              <a:gd name="connsiteX89" fmla="*/ 2284269 w 9662615"/>
              <a:gd name="connsiteY89" fmla="*/ 1503068 h 1583140"/>
              <a:gd name="connsiteX90" fmla="*/ 2207104 w 9662615"/>
              <a:gd name="connsiteY90" fmla="*/ 1508888 h 1583140"/>
              <a:gd name="connsiteX91" fmla="*/ 2149226 w 9662615"/>
              <a:gd name="connsiteY91" fmla="*/ 1523409 h 1583140"/>
              <a:gd name="connsiteX92" fmla="*/ 2084783 w 9662615"/>
              <a:gd name="connsiteY92" fmla="*/ 1524245 h 1583140"/>
              <a:gd name="connsiteX93" fmla="*/ 2070075 w 9662615"/>
              <a:gd name="connsiteY93" fmla="*/ 1511285 h 1583140"/>
              <a:gd name="connsiteX94" fmla="*/ 2001057 w 9662615"/>
              <a:gd name="connsiteY94" fmla="*/ 1516449 h 1583140"/>
              <a:gd name="connsiteX95" fmla="*/ 1896330 w 9662615"/>
              <a:gd name="connsiteY95" fmla="*/ 1525725 h 1583140"/>
              <a:gd name="connsiteX96" fmla="*/ 1835994 w 9662615"/>
              <a:gd name="connsiteY96" fmla="*/ 1527678 h 1583140"/>
              <a:gd name="connsiteX97" fmla="*/ 1671119 w 9662615"/>
              <a:gd name="connsiteY97" fmla="*/ 1536701 h 1583140"/>
              <a:gd name="connsiteX98" fmla="*/ 1601337 w 9662615"/>
              <a:gd name="connsiteY98" fmla="*/ 1548552 h 1583140"/>
              <a:gd name="connsiteX99" fmla="*/ 1407755 w 9662615"/>
              <a:gd name="connsiteY99" fmla="*/ 1571444 h 1583140"/>
              <a:gd name="connsiteX100" fmla="*/ 1271994 w 9662615"/>
              <a:gd name="connsiteY100" fmla="*/ 1579471 h 1583140"/>
              <a:gd name="connsiteX101" fmla="*/ 1249226 w 9662615"/>
              <a:gd name="connsiteY101" fmla="*/ 1583140 h 1583140"/>
              <a:gd name="connsiteX102" fmla="*/ 1217719 w 9662615"/>
              <a:gd name="connsiteY102" fmla="*/ 1580863 h 1583140"/>
              <a:gd name="connsiteX103" fmla="*/ 1091432 w 9662615"/>
              <a:gd name="connsiteY103" fmla="*/ 1571003 h 1583140"/>
              <a:gd name="connsiteX104" fmla="*/ 992039 w 9662615"/>
              <a:gd name="connsiteY104" fmla="*/ 1556662 h 1583140"/>
              <a:gd name="connsiteX105" fmla="*/ 868264 w 9662615"/>
              <a:gd name="connsiteY105" fmla="*/ 1566392 h 1583140"/>
              <a:gd name="connsiteX106" fmla="*/ 792765 w 9662615"/>
              <a:gd name="connsiteY106" fmla="*/ 1563102 h 1583140"/>
              <a:gd name="connsiteX107" fmla="*/ 669055 w 9662615"/>
              <a:gd name="connsiteY107" fmla="*/ 1543638 h 1583140"/>
              <a:gd name="connsiteX108" fmla="*/ 506152 w 9662615"/>
              <a:gd name="connsiteY108" fmla="*/ 1549124 h 1583140"/>
              <a:gd name="connsiteX109" fmla="*/ 472797 w 9662615"/>
              <a:gd name="connsiteY109" fmla="*/ 1568904 h 1583140"/>
              <a:gd name="connsiteX110" fmla="*/ 427864 w 9662615"/>
              <a:gd name="connsiteY110" fmla="*/ 1580848 h 1583140"/>
              <a:gd name="connsiteX111" fmla="*/ 408381 w 9662615"/>
              <a:gd name="connsiteY111" fmla="*/ 1552940 h 1583140"/>
              <a:gd name="connsiteX112" fmla="*/ 267163 w 9662615"/>
              <a:gd name="connsiteY112" fmla="*/ 1531913 h 1583140"/>
              <a:gd name="connsiteX113" fmla="*/ 196644 w 9662615"/>
              <a:gd name="connsiteY113" fmla="*/ 1524565 h 1583140"/>
              <a:gd name="connsiteX114" fmla="*/ 86819 w 9662615"/>
              <a:gd name="connsiteY114" fmla="*/ 1519517 h 1583140"/>
              <a:gd name="connsiteX115" fmla="*/ 53369 w 9662615"/>
              <a:gd name="connsiteY115" fmla="*/ 1516853 h 1583140"/>
              <a:gd name="connsiteX116" fmla="*/ 2359 w 9662615"/>
              <a:gd name="connsiteY116" fmla="*/ 1515247 h 1583140"/>
              <a:gd name="connsiteX117" fmla="*/ 0 w 9662615"/>
              <a:gd name="connsiteY117" fmla="*/ 1514932 h 1583140"/>
              <a:gd name="connsiteX118" fmla="*/ 0 w 9662615"/>
              <a:gd name="connsiteY118"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06152 w 9662615"/>
              <a:gd name="connsiteY107" fmla="*/ 1549124 h 1583140"/>
              <a:gd name="connsiteX108" fmla="*/ 472797 w 9662615"/>
              <a:gd name="connsiteY108" fmla="*/ 1568904 h 1583140"/>
              <a:gd name="connsiteX109" fmla="*/ 427864 w 9662615"/>
              <a:gd name="connsiteY109" fmla="*/ 1580848 h 1583140"/>
              <a:gd name="connsiteX110" fmla="*/ 408381 w 9662615"/>
              <a:gd name="connsiteY110" fmla="*/ 1552940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06152 w 9662615"/>
              <a:gd name="connsiteY107" fmla="*/ 1549124 h 1583140"/>
              <a:gd name="connsiteX108" fmla="*/ 472797 w 9662615"/>
              <a:gd name="connsiteY108" fmla="*/ 1568904 h 1583140"/>
              <a:gd name="connsiteX109" fmla="*/ 427864 w 9662615"/>
              <a:gd name="connsiteY109" fmla="*/ 1580848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06152 w 9662615"/>
              <a:gd name="connsiteY107" fmla="*/ 1549124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69055 w 9662615"/>
              <a:gd name="connsiteY106" fmla="*/ 1543638 h 1583140"/>
              <a:gd name="connsiteX107" fmla="*/ 541933 w 9662615"/>
              <a:gd name="connsiteY107" fmla="*/ 1561051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92039 w 9662615"/>
              <a:gd name="connsiteY103" fmla="*/ 1556662 h 1583140"/>
              <a:gd name="connsiteX104" fmla="*/ 868264 w 9662615"/>
              <a:gd name="connsiteY104" fmla="*/ 1566392 h 1583140"/>
              <a:gd name="connsiteX105" fmla="*/ 792765 w 9662615"/>
              <a:gd name="connsiteY105" fmla="*/ 1563102 h 1583140"/>
              <a:gd name="connsiteX106" fmla="*/ 653153 w 9662615"/>
              <a:gd name="connsiteY106" fmla="*/ 1563516 h 1583140"/>
              <a:gd name="connsiteX107" fmla="*/ 541933 w 9662615"/>
              <a:gd name="connsiteY107" fmla="*/ 1561051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83140"/>
              <a:gd name="connsiteX1" fmla="*/ 9662615 w 9662615"/>
              <a:gd name="connsiteY1" fmla="*/ 0 h 1583140"/>
              <a:gd name="connsiteX2" fmla="*/ 9662615 w 9662615"/>
              <a:gd name="connsiteY2" fmla="*/ 1280346 h 1583140"/>
              <a:gd name="connsiteX3" fmla="*/ 9551077 w 9662615"/>
              <a:gd name="connsiteY3" fmla="*/ 1292033 h 1583140"/>
              <a:gd name="connsiteX4" fmla="*/ 9469546 w 9662615"/>
              <a:gd name="connsiteY4" fmla="*/ 1289837 h 1583140"/>
              <a:gd name="connsiteX5" fmla="*/ 9326260 w 9662615"/>
              <a:gd name="connsiteY5" fmla="*/ 1277155 h 1583140"/>
              <a:gd name="connsiteX6" fmla="*/ 9144767 w 9662615"/>
              <a:gd name="connsiteY6" fmla="*/ 1264120 h 1583140"/>
              <a:gd name="connsiteX7" fmla="*/ 8976400 w 9662615"/>
              <a:gd name="connsiteY7" fmla="*/ 1326661 h 1583140"/>
              <a:gd name="connsiteX8" fmla="*/ 8828711 w 9662615"/>
              <a:gd name="connsiteY8" fmla="*/ 1346394 h 1583140"/>
              <a:gd name="connsiteX9" fmla="*/ 8695953 w 9662615"/>
              <a:gd name="connsiteY9" fmla="*/ 1346784 h 1583140"/>
              <a:gd name="connsiteX10" fmla="*/ 8652191 w 9662615"/>
              <a:gd name="connsiteY10" fmla="*/ 1345903 h 1583140"/>
              <a:gd name="connsiteX11" fmla="*/ 8591582 w 9662615"/>
              <a:gd name="connsiteY11" fmla="*/ 1341666 h 1583140"/>
              <a:gd name="connsiteX12" fmla="*/ 8537336 w 9662615"/>
              <a:gd name="connsiteY12" fmla="*/ 1341684 h 1583140"/>
              <a:gd name="connsiteX13" fmla="*/ 8416849 w 9662615"/>
              <a:gd name="connsiteY13" fmla="*/ 1367085 h 1583140"/>
              <a:gd name="connsiteX14" fmla="*/ 8278355 w 9662615"/>
              <a:gd name="connsiteY14" fmla="*/ 1386569 h 1583140"/>
              <a:gd name="connsiteX15" fmla="*/ 8197961 w 9662615"/>
              <a:gd name="connsiteY15" fmla="*/ 1392804 h 1583140"/>
              <a:gd name="connsiteX16" fmla="*/ 8171196 w 9662615"/>
              <a:gd name="connsiteY16" fmla="*/ 1397216 h 1583140"/>
              <a:gd name="connsiteX17" fmla="*/ 8087910 w 9662615"/>
              <a:gd name="connsiteY17" fmla="*/ 1386449 h 1583140"/>
              <a:gd name="connsiteX18" fmla="*/ 7974579 w 9662615"/>
              <a:gd name="connsiteY18" fmla="*/ 1383439 h 1583140"/>
              <a:gd name="connsiteX19" fmla="*/ 7768351 w 9662615"/>
              <a:gd name="connsiteY19" fmla="*/ 1395051 h 1583140"/>
              <a:gd name="connsiteX20" fmla="*/ 7635985 w 9662615"/>
              <a:gd name="connsiteY20" fmla="*/ 1386363 h 1583140"/>
              <a:gd name="connsiteX21" fmla="*/ 7466069 w 9662615"/>
              <a:gd name="connsiteY21" fmla="*/ 1377654 h 1583140"/>
              <a:gd name="connsiteX22" fmla="*/ 7355642 w 9662615"/>
              <a:gd name="connsiteY22" fmla="*/ 1407761 h 1583140"/>
              <a:gd name="connsiteX23" fmla="*/ 7215220 w 9662615"/>
              <a:gd name="connsiteY23" fmla="*/ 1397856 h 1583140"/>
              <a:gd name="connsiteX24" fmla="*/ 7082147 w 9662615"/>
              <a:gd name="connsiteY24" fmla="*/ 1406113 h 1583140"/>
              <a:gd name="connsiteX25" fmla="*/ 6987129 w 9662615"/>
              <a:gd name="connsiteY25" fmla="*/ 1404834 h 1583140"/>
              <a:gd name="connsiteX26" fmla="*/ 6907567 w 9662615"/>
              <a:gd name="connsiteY26" fmla="*/ 1419149 h 1583140"/>
              <a:gd name="connsiteX27" fmla="*/ 6748428 w 9662615"/>
              <a:gd name="connsiteY27" fmla="*/ 1420308 h 1583140"/>
              <a:gd name="connsiteX28" fmla="*/ 6654257 w 9662615"/>
              <a:gd name="connsiteY28" fmla="*/ 1424143 h 1583140"/>
              <a:gd name="connsiteX29" fmla="*/ 6620123 w 9662615"/>
              <a:gd name="connsiteY29" fmla="*/ 1430535 h 1583140"/>
              <a:gd name="connsiteX30" fmla="*/ 6571355 w 9662615"/>
              <a:gd name="connsiteY30" fmla="*/ 1436144 h 1583140"/>
              <a:gd name="connsiteX31" fmla="*/ 6486557 w 9662615"/>
              <a:gd name="connsiteY31" fmla="*/ 1449861 h 1583140"/>
              <a:gd name="connsiteX32" fmla="*/ 6370419 w 9662615"/>
              <a:gd name="connsiteY32" fmla="*/ 1461649 h 1583140"/>
              <a:gd name="connsiteX33" fmla="*/ 6278839 w 9662615"/>
              <a:gd name="connsiteY33" fmla="*/ 1449160 h 1583140"/>
              <a:gd name="connsiteX34" fmla="*/ 6272455 w 9662615"/>
              <a:gd name="connsiteY34" fmla="*/ 1453191 h 1583140"/>
              <a:gd name="connsiteX35" fmla="*/ 6212659 w 9662615"/>
              <a:gd name="connsiteY35" fmla="*/ 1454850 h 1583140"/>
              <a:gd name="connsiteX36" fmla="*/ 6069317 w 9662615"/>
              <a:gd name="connsiteY36" fmla="*/ 1445838 h 1583140"/>
              <a:gd name="connsiteX37" fmla="*/ 5878477 w 9662615"/>
              <a:gd name="connsiteY37" fmla="*/ 1439180 h 1583140"/>
              <a:gd name="connsiteX38" fmla="*/ 5838387 w 9662615"/>
              <a:gd name="connsiteY38" fmla="*/ 1444679 h 1583140"/>
              <a:gd name="connsiteX39" fmla="*/ 5771136 w 9662615"/>
              <a:gd name="connsiteY39" fmla="*/ 1453639 h 1583140"/>
              <a:gd name="connsiteX40" fmla="*/ 5724081 w 9662615"/>
              <a:gd name="connsiteY40" fmla="*/ 1470431 h 1583140"/>
              <a:gd name="connsiteX41" fmla="*/ 5666577 w 9662615"/>
              <a:gd name="connsiteY41" fmla="*/ 1473921 h 1583140"/>
              <a:gd name="connsiteX42" fmla="*/ 5649068 w 9662615"/>
              <a:gd name="connsiteY42" fmla="*/ 1461676 h 1583140"/>
              <a:gd name="connsiteX43" fmla="*/ 5588902 w 9662615"/>
              <a:gd name="connsiteY43" fmla="*/ 1469647 h 1583140"/>
              <a:gd name="connsiteX44" fmla="*/ 5498090 w 9662615"/>
              <a:gd name="connsiteY44" fmla="*/ 1483173 h 1583140"/>
              <a:gd name="connsiteX45" fmla="*/ 5444641 w 9662615"/>
              <a:gd name="connsiteY45" fmla="*/ 1487602 h 1583140"/>
              <a:gd name="connsiteX46" fmla="*/ 5299812 w 9662615"/>
              <a:gd name="connsiteY46" fmla="*/ 1503362 h 1583140"/>
              <a:gd name="connsiteX47" fmla="*/ 5245752 w 9662615"/>
              <a:gd name="connsiteY47" fmla="*/ 1520612 h 1583140"/>
              <a:gd name="connsiteX48" fmla="*/ 5177807 w 9662615"/>
              <a:gd name="connsiteY48" fmla="*/ 1526802 h 1583140"/>
              <a:gd name="connsiteX49" fmla="*/ 5113910 w 9662615"/>
              <a:gd name="connsiteY49" fmla="*/ 1533205 h 1583140"/>
              <a:gd name="connsiteX50" fmla="*/ 5059484 w 9662615"/>
              <a:gd name="connsiteY50" fmla="*/ 1546802 h 1583140"/>
              <a:gd name="connsiteX51" fmla="*/ 5038524 w 9662615"/>
              <a:gd name="connsiteY51" fmla="*/ 1545675 h 1583140"/>
              <a:gd name="connsiteX52" fmla="*/ 5026564 w 9662615"/>
              <a:gd name="connsiteY52" fmla="*/ 1545376 h 1583140"/>
              <a:gd name="connsiteX53" fmla="*/ 4969433 w 9662615"/>
              <a:gd name="connsiteY53" fmla="*/ 1550865 h 1583140"/>
              <a:gd name="connsiteX54" fmla="*/ 4871726 w 9662615"/>
              <a:gd name="connsiteY54" fmla="*/ 1570584 h 1583140"/>
              <a:gd name="connsiteX55" fmla="*/ 4843267 w 9662615"/>
              <a:gd name="connsiteY55" fmla="*/ 1561459 h 1583140"/>
              <a:gd name="connsiteX56" fmla="*/ 4821058 w 9662615"/>
              <a:gd name="connsiteY56" fmla="*/ 1553078 h 1583140"/>
              <a:gd name="connsiteX57" fmla="*/ 4791466 w 9662615"/>
              <a:gd name="connsiteY57" fmla="*/ 1561324 h 1583140"/>
              <a:gd name="connsiteX58" fmla="*/ 4784247 w 9662615"/>
              <a:gd name="connsiteY58" fmla="*/ 1562342 h 1583140"/>
              <a:gd name="connsiteX59" fmla="*/ 4739309 w 9662615"/>
              <a:gd name="connsiteY59" fmla="*/ 1553948 h 1583140"/>
              <a:gd name="connsiteX60" fmla="*/ 4697562 w 9662615"/>
              <a:gd name="connsiteY60" fmla="*/ 1551206 h 1583140"/>
              <a:gd name="connsiteX61" fmla="*/ 4650737 w 9662615"/>
              <a:gd name="connsiteY61" fmla="*/ 1537381 h 1583140"/>
              <a:gd name="connsiteX62" fmla="*/ 4583150 w 9662615"/>
              <a:gd name="connsiteY62" fmla="*/ 1529064 h 1583140"/>
              <a:gd name="connsiteX63" fmla="*/ 4521734 w 9662615"/>
              <a:gd name="connsiteY63" fmla="*/ 1529359 h 1583140"/>
              <a:gd name="connsiteX64" fmla="*/ 4382398 w 9662615"/>
              <a:gd name="connsiteY64" fmla="*/ 1534108 h 1583140"/>
              <a:gd name="connsiteX65" fmla="*/ 4221826 w 9662615"/>
              <a:gd name="connsiteY65" fmla="*/ 1500972 h 1583140"/>
              <a:gd name="connsiteX66" fmla="*/ 4096601 w 9662615"/>
              <a:gd name="connsiteY66" fmla="*/ 1521563 h 1583140"/>
              <a:gd name="connsiteX67" fmla="*/ 4002441 w 9662615"/>
              <a:gd name="connsiteY67" fmla="*/ 1528912 h 1583140"/>
              <a:gd name="connsiteX68" fmla="*/ 3833906 w 9662615"/>
              <a:gd name="connsiteY68" fmla="*/ 1516637 h 1583140"/>
              <a:gd name="connsiteX69" fmla="*/ 3763845 w 9662615"/>
              <a:gd name="connsiteY69" fmla="*/ 1501782 h 1583140"/>
              <a:gd name="connsiteX70" fmla="*/ 3641778 w 9662615"/>
              <a:gd name="connsiteY70" fmla="*/ 1505446 h 1583140"/>
              <a:gd name="connsiteX71" fmla="*/ 3565233 w 9662615"/>
              <a:gd name="connsiteY71" fmla="*/ 1515122 h 1583140"/>
              <a:gd name="connsiteX72" fmla="*/ 3560267 w 9662615"/>
              <a:gd name="connsiteY72" fmla="*/ 1516288 h 1583140"/>
              <a:gd name="connsiteX73" fmla="*/ 3540258 w 9662615"/>
              <a:gd name="connsiteY73" fmla="*/ 1516976 h 1583140"/>
              <a:gd name="connsiteX74" fmla="*/ 3534780 w 9662615"/>
              <a:gd name="connsiteY74" fmla="*/ 1522141 h 1583140"/>
              <a:gd name="connsiteX75" fmla="*/ 3504783 w 9662615"/>
              <a:gd name="connsiteY75" fmla="*/ 1526739 h 1583140"/>
              <a:gd name="connsiteX76" fmla="*/ 3430805 w 9662615"/>
              <a:gd name="connsiteY76" fmla="*/ 1542521 h 1583140"/>
              <a:gd name="connsiteX77" fmla="*/ 3292707 w 9662615"/>
              <a:gd name="connsiteY77" fmla="*/ 1520490 h 1583140"/>
              <a:gd name="connsiteX78" fmla="*/ 3187872 w 9662615"/>
              <a:gd name="connsiteY78" fmla="*/ 1519991 h 1583140"/>
              <a:gd name="connsiteX79" fmla="*/ 3148026 w 9662615"/>
              <a:gd name="connsiteY79" fmla="*/ 1524777 h 1583140"/>
              <a:gd name="connsiteX80" fmla="*/ 3092394 w 9662615"/>
              <a:gd name="connsiteY80" fmla="*/ 1528115 h 1583140"/>
              <a:gd name="connsiteX81" fmla="*/ 2994200 w 9662615"/>
              <a:gd name="connsiteY81" fmla="*/ 1537857 h 1583140"/>
              <a:gd name="connsiteX82" fmla="*/ 2862301 w 9662615"/>
              <a:gd name="connsiteY82" fmla="*/ 1544250 h 1583140"/>
              <a:gd name="connsiteX83" fmla="*/ 2766335 w 9662615"/>
              <a:gd name="connsiteY83" fmla="*/ 1527662 h 1583140"/>
              <a:gd name="connsiteX84" fmla="*/ 2757836 w 9662615"/>
              <a:gd name="connsiteY84" fmla="*/ 1531371 h 1583140"/>
              <a:gd name="connsiteX85" fmla="*/ 2691555 w 9662615"/>
              <a:gd name="connsiteY85" fmla="*/ 1530283 h 1583140"/>
              <a:gd name="connsiteX86" fmla="*/ 2491676 w 9662615"/>
              <a:gd name="connsiteY86" fmla="*/ 1500859 h 1583140"/>
              <a:gd name="connsiteX87" fmla="*/ 2378036 w 9662615"/>
              <a:gd name="connsiteY87" fmla="*/ 1520645 h 1583140"/>
              <a:gd name="connsiteX88" fmla="*/ 2284269 w 9662615"/>
              <a:gd name="connsiteY88" fmla="*/ 1503068 h 1583140"/>
              <a:gd name="connsiteX89" fmla="*/ 2207104 w 9662615"/>
              <a:gd name="connsiteY89" fmla="*/ 1508888 h 1583140"/>
              <a:gd name="connsiteX90" fmla="*/ 2149226 w 9662615"/>
              <a:gd name="connsiteY90" fmla="*/ 1523409 h 1583140"/>
              <a:gd name="connsiteX91" fmla="*/ 2084783 w 9662615"/>
              <a:gd name="connsiteY91" fmla="*/ 1524245 h 1583140"/>
              <a:gd name="connsiteX92" fmla="*/ 2070075 w 9662615"/>
              <a:gd name="connsiteY92" fmla="*/ 1511285 h 1583140"/>
              <a:gd name="connsiteX93" fmla="*/ 2001057 w 9662615"/>
              <a:gd name="connsiteY93" fmla="*/ 1516449 h 1583140"/>
              <a:gd name="connsiteX94" fmla="*/ 1896330 w 9662615"/>
              <a:gd name="connsiteY94" fmla="*/ 1525725 h 1583140"/>
              <a:gd name="connsiteX95" fmla="*/ 1835994 w 9662615"/>
              <a:gd name="connsiteY95" fmla="*/ 1527678 h 1583140"/>
              <a:gd name="connsiteX96" fmla="*/ 1671119 w 9662615"/>
              <a:gd name="connsiteY96" fmla="*/ 1536701 h 1583140"/>
              <a:gd name="connsiteX97" fmla="*/ 1601337 w 9662615"/>
              <a:gd name="connsiteY97" fmla="*/ 1548552 h 1583140"/>
              <a:gd name="connsiteX98" fmla="*/ 1407755 w 9662615"/>
              <a:gd name="connsiteY98" fmla="*/ 1571444 h 1583140"/>
              <a:gd name="connsiteX99" fmla="*/ 1271994 w 9662615"/>
              <a:gd name="connsiteY99" fmla="*/ 1579471 h 1583140"/>
              <a:gd name="connsiteX100" fmla="*/ 1249226 w 9662615"/>
              <a:gd name="connsiteY100" fmla="*/ 1583140 h 1583140"/>
              <a:gd name="connsiteX101" fmla="*/ 1217719 w 9662615"/>
              <a:gd name="connsiteY101" fmla="*/ 1580863 h 1583140"/>
              <a:gd name="connsiteX102" fmla="*/ 1091432 w 9662615"/>
              <a:gd name="connsiteY102" fmla="*/ 1571003 h 1583140"/>
              <a:gd name="connsiteX103" fmla="*/ 940355 w 9662615"/>
              <a:gd name="connsiteY103" fmla="*/ 1560638 h 1583140"/>
              <a:gd name="connsiteX104" fmla="*/ 868264 w 9662615"/>
              <a:gd name="connsiteY104" fmla="*/ 1566392 h 1583140"/>
              <a:gd name="connsiteX105" fmla="*/ 792765 w 9662615"/>
              <a:gd name="connsiteY105" fmla="*/ 1563102 h 1583140"/>
              <a:gd name="connsiteX106" fmla="*/ 653153 w 9662615"/>
              <a:gd name="connsiteY106" fmla="*/ 1563516 h 1583140"/>
              <a:gd name="connsiteX107" fmla="*/ 541933 w 9662615"/>
              <a:gd name="connsiteY107" fmla="*/ 1561051 h 1583140"/>
              <a:gd name="connsiteX108" fmla="*/ 472797 w 9662615"/>
              <a:gd name="connsiteY108" fmla="*/ 1568904 h 1583140"/>
              <a:gd name="connsiteX109" fmla="*/ 396059 w 9662615"/>
              <a:gd name="connsiteY109" fmla="*/ 1560970 h 1583140"/>
              <a:gd name="connsiteX110" fmla="*/ 336819 w 9662615"/>
              <a:gd name="connsiteY110" fmla="*/ 1560892 h 1583140"/>
              <a:gd name="connsiteX111" fmla="*/ 267163 w 9662615"/>
              <a:gd name="connsiteY111" fmla="*/ 1531913 h 1583140"/>
              <a:gd name="connsiteX112" fmla="*/ 196644 w 9662615"/>
              <a:gd name="connsiteY112" fmla="*/ 1524565 h 1583140"/>
              <a:gd name="connsiteX113" fmla="*/ 86819 w 9662615"/>
              <a:gd name="connsiteY113" fmla="*/ 1519517 h 1583140"/>
              <a:gd name="connsiteX114" fmla="*/ 53369 w 9662615"/>
              <a:gd name="connsiteY114" fmla="*/ 1516853 h 1583140"/>
              <a:gd name="connsiteX115" fmla="*/ 2359 w 9662615"/>
              <a:gd name="connsiteY115" fmla="*/ 1515247 h 1583140"/>
              <a:gd name="connsiteX116" fmla="*/ 0 w 9662615"/>
              <a:gd name="connsiteY116" fmla="*/ 1514932 h 1583140"/>
              <a:gd name="connsiteX117" fmla="*/ 0 w 9662615"/>
              <a:gd name="connsiteY117" fmla="*/ 0 h 1583140"/>
              <a:gd name="connsiteX0" fmla="*/ 0 w 9662615"/>
              <a:gd name="connsiteY0" fmla="*/ 0 h 1592811"/>
              <a:gd name="connsiteX1" fmla="*/ 9662615 w 9662615"/>
              <a:gd name="connsiteY1" fmla="*/ 0 h 1592811"/>
              <a:gd name="connsiteX2" fmla="*/ 9662615 w 9662615"/>
              <a:gd name="connsiteY2" fmla="*/ 1280346 h 1592811"/>
              <a:gd name="connsiteX3" fmla="*/ 9551077 w 9662615"/>
              <a:gd name="connsiteY3" fmla="*/ 1292033 h 1592811"/>
              <a:gd name="connsiteX4" fmla="*/ 9469546 w 9662615"/>
              <a:gd name="connsiteY4" fmla="*/ 1289837 h 1592811"/>
              <a:gd name="connsiteX5" fmla="*/ 9326260 w 9662615"/>
              <a:gd name="connsiteY5" fmla="*/ 1277155 h 1592811"/>
              <a:gd name="connsiteX6" fmla="*/ 9144767 w 9662615"/>
              <a:gd name="connsiteY6" fmla="*/ 1264120 h 1592811"/>
              <a:gd name="connsiteX7" fmla="*/ 8976400 w 9662615"/>
              <a:gd name="connsiteY7" fmla="*/ 1326661 h 1592811"/>
              <a:gd name="connsiteX8" fmla="*/ 8828711 w 9662615"/>
              <a:gd name="connsiteY8" fmla="*/ 1346394 h 1592811"/>
              <a:gd name="connsiteX9" fmla="*/ 8695953 w 9662615"/>
              <a:gd name="connsiteY9" fmla="*/ 1346784 h 1592811"/>
              <a:gd name="connsiteX10" fmla="*/ 8652191 w 9662615"/>
              <a:gd name="connsiteY10" fmla="*/ 1345903 h 1592811"/>
              <a:gd name="connsiteX11" fmla="*/ 8591582 w 9662615"/>
              <a:gd name="connsiteY11" fmla="*/ 1341666 h 1592811"/>
              <a:gd name="connsiteX12" fmla="*/ 8537336 w 9662615"/>
              <a:gd name="connsiteY12" fmla="*/ 1341684 h 1592811"/>
              <a:gd name="connsiteX13" fmla="*/ 8416849 w 9662615"/>
              <a:gd name="connsiteY13" fmla="*/ 1367085 h 1592811"/>
              <a:gd name="connsiteX14" fmla="*/ 8278355 w 9662615"/>
              <a:gd name="connsiteY14" fmla="*/ 1386569 h 1592811"/>
              <a:gd name="connsiteX15" fmla="*/ 8197961 w 9662615"/>
              <a:gd name="connsiteY15" fmla="*/ 1392804 h 1592811"/>
              <a:gd name="connsiteX16" fmla="*/ 8171196 w 9662615"/>
              <a:gd name="connsiteY16" fmla="*/ 1397216 h 1592811"/>
              <a:gd name="connsiteX17" fmla="*/ 8087910 w 9662615"/>
              <a:gd name="connsiteY17" fmla="*/ 1386449 h 1592811"/>
              <a:gd name="connsiteX18" fmla="*/ 7974579 w 9662615"/>
              <a:gd name="connsiteY18" fmla="*/ 1383439 h 1592811"/>
              <a:gd name="connsiteX19" fmla="*/ 7768351 w 9662615"/>
              <a:gd name="connsiteY19" fmla="*/ 1395051 h 1592811"/>
              <a:gd name="connsiteX20" fmla="*/ 7635985 w 9662615"/>
              <a:gd name="connsiteY20" fmla="*/ 1386363 h 1592811"/>
              <a:gd name="connsiteX21" fmla="*/ 7466069 w 9662615"/>
              <a:gd name="connsiteY21" fmla="*/ 1377654 h 1592811"/>
              <a:gd name="connsiteX22" fmla="*/ 7355642 w 9662615"/>
              <a:gd name="connsiteY22" fmla="*/ 1407761 h 1592811"/>
              <a:gd name="connsiteX23" fmla="*/ 7215220 w 9662615"/>
              <a:gd name="connsiteY23" fmla="*/ 1397856 h 1592811"/>
              <a:gd name="connsiteX24" fmla="*/ 7082147 w 9662615"/>
              <a:gd name="connsiteY24" fmla="*/ 1406113 h 1592811"/>
              <a:gd name="connsiteX25" fmla="*/ 6987129 w 9662615"/>
              <a:gd name="connsiteY25" fmla="*/ 1404834 h 1592811"/>
              <a:gd name="connsiteX26" fmla="*/ 6907567 w 9662615"/>
              <a:gd name="connsiteY26" fmla="*/ 1419149 h 1592811"/>
              <a:gd name="connsiteX27" fmla="*/ 6748428 w 9662615"/>
              <a:gd name="connsiteY27" fmla="*/ 1420308 h 1592811"/>
              <a:gd name="connsiteX28" fmla="*/ 6654257 w 9662615"/>
              <a:gd name="connsiteY28" fmla="*/ 1424143 h 1592811"/>
              <a:gd name="connsiteX29" fmla="*/ 6620123 w 9662615"/>
              <a:gd name="connsiteY29" fmla="*/ 1430535 h 1592811"/>
              <a:gd name="connsiteX30" fmla="*/ 6571355 w 9662615"/>
              <a:gd name="connsiteY30" fmla="*/ 1436144 h 1592811"/>
              <a:gd name="connsiteX31" fmla="*/ 6486557 w 9662615"/>
              <a:gd name="connsiteY31" fmla="*/ 1449861 h 1592811"/>
              <a:gd name="connsiteX32" fmla="*/ 6370419 w 9662615"/>
              <a:gd name="connsiteY32" fmla="*/ 1461649 h 1592811"/>
              <a:gd name="connsiteX33" fmla="*/ 6278839 w 9662615"/>
              <a:gd name="connsiteY33" fmla="*/ 1449160 h 1592811"/>
              <a:gd name="connsiteX34" fmla="*/ 6272455 w 9662615"/>
              <a:gd name="connsiteY34" fmla="*/ 1453191 h 1592811"/>
              <a:gd name="connsiteX35" fmla="*/ 6212659 w 9662615"/>
              <a:gd name="connsiteY35" fmla="*/ 1454850 h 1592811"/>
              <a:gd name="connsiteX36" fmla="*/ 6069317 w 9662615"/>
              <a:gd name="connsiteY36" fmla="*/ 1445838 h 1592811"/>
              <a:gd name="connsiteX37" fmla="*/ 5878477 w 9662615"/>
              <a:gd name="connsiteY37" fmla="*/ 1439180 h 1592811"/>
              <a:gd name="connsiteX38" fmla="*/ 5838387 w 9662615"/>
              <a:gd name="connsiteY38" fmla="*/ 1444679 h 1592811"/>
              <a:gd name="connsiteX39" fmla="*/ 5771136 w 9662615"/>
              <a:gd name="connsiteY39" fmla="*/ 1453639 h 1592811"/>
              <a:gd name="connsiteX40" fmla="*/ 5724081 w 9662615"/>
              <a:gd name="connsiteY40" fmla="*/ 1470431 h 1592811"/>
              <a:gd name="connsiteX41" fmla="*/ 5666577 w 9662615"/>
              <a:gd name="connsiteY41" fmla="*/ 1473921 h 1592811"/>
              <a:gd name="connsiteX42" fmla="*/ 5649068 w 9662615"/>
              <a:gd name="connsiteY42" fmla="*/ 1461676 h 1592811"/>
              <a:gd name="connsiteX43" fmla="*/ 5588902 w 9662615"/>
              <a:gd name="connsiteY43" fmla="*/ 1469647 h 1592811"/>
              <a:gd name="connsiteX44" fmla="*/ 5498090 w 9662615"/>
              <a:gd name="connsiteY44" fmla="*/ 1483173 h 1592811"/>
              <a:gd name="connsiteX45" fmla="*/ 5444641 w 9662615"/>
              <a:gd name="connsiteY45" fmla="*/ 1487602 h 1592811"/>
              <a:gd name="connsiteX46" fmla="*/ 5299812 w 9662615"/>
              <a:gd name="connsiteY46" fmla="*/ 1503362 h 1592811"/>
              <a:gd name="connsiteX47" fmla="*/ 5245752 w 9662615"/>
              <a:gd name="connsiteY47" fmla="*/ 1520612 h 1592811"/>
              <a:gd name="connsiteX48" fmla="*/ 5177807 w 9662615"/>
              <a:gd name="connsiteY48" fmla="*/ 1526802 h 1592811"/>
              <a:gd name="connsiteX49" fmla="*/ 5113910 w 9662615"/>
              <a:gd name="connsiteY49" fmla="*/ 1533205 h 1592811"/>
              <a:gd name="connsiteX50" fmla="*/ 5059484 w 9662615"/>
              <a:gd name="connsiteY50" fmla="*/ 1546802 h 1592811"/>
              <a:gd name="connsiteX51" fmla="*/ 5038524 w 9662615"/>
              <a:gd name="connsiteY51" fmla="*/ 1545675 h 1592811"/>
              <a:gd name="connsiteX52" fmla="*/ 5026564 w 9662615"/>
              <a:gd name="connsiteY52" fmla="*/ 1545376 h 1592811"/>
              <a:gd name="connsiteX53" fmla="*/ 4969433 w 9662615"/>
              <a:gd name="connsiteY53" fmla="*/ 1550865 h 1592811"/>
              <a:gd name="connsiteX54" fmla="*/ 4871726 w 9662615"/>
              <a:gd name="connsiteY54" fmla="*/ 1570584 h 1592811"/>
              <a:gd name="connsiteX55" fmla="*/ 4843267 w 9662615"/>
              <a:gd name="connsiteY55" fmla="*/ 1561459 h 1592811"/>
              <a:gd name="connsiteX56" fmla="*/ 4821058 w 9662615"/>
              <a:gd name="connsiteY56" fmla="*/ 1553078 h 1592811"/>
              <a:gd name="connsiteX57" fmla="*/ 4791466 w 9662615"/>
              <a:gd name="connsiteY57" fmla="*/ 1561324 h 1592811"/>
              <a:gd name="connsiteX58" fmla="*/ 4784247 w 9662615"/>
              <a:gd name="connsiteY58" fmla="*/ 1562342 h 1592811"/>
              <a:gd name="connsiteX59" fmla="*/ 4739309 w 9662615"/>
              <a:gd name="connsiteY59" fmla="*/ 1553948 h 1592811"/>
              <a:gd name="connsiteX60" fmla="*/ 4697562 w 9662615"/>
              <a:gd name="connsiteY60" fmla="*/ 1551206 h 1592811"/>
              <a:gd name="connsiteX61" fmla="*/ 4650737 w 9662615"/>
              <a:gd name="connsiteY61" fmla="*/ 1537381 h 1592811"/>
              <a:gd name="connsiteX62" fmla="*/ 4583150 w 9662615"/>
              <a:gd name="connsiteY62" fmla="*/ 1529064 h 1592811"/>
              <a:gd name="connsiteX63" fmla="*/ 4521734 w 9662615"/>
              <a:gd name="connsiteY63" fmla="*/ 1529359 h 1592811"/>
              <a:gd name="connsiteX64" fmla="*/ 4382398 w 9662615"/>
              <a:gd name="connsiteY64" fmla="*/ 1534108 h 1592811"/>
              <a:gd name="connsiteX65" fmla="*/ 4221826 w 9662615"/>
              <a:gd name="connsiteY65" fmla="*/ 1500972 h 1592811"/>
              <a:gd name="connsiteX66" fmla="*/ 4096601 w 9662615"/>
              <a:gd name="connsiteY66" fmla="*/ 1521563 h 1592811"/>
              <a:gd name="connsiteX67" fmla="*/ 4002441 w 9662615"/>
              <a:gd name="connsiteY67" fmla="*/ 1528912 h 1592811"/>
              <a:gd name="connsiteX68" fmla="*/ 3833906 w 9662615"/>
              <a:gd name="connsiteY68" fmla="*/ 1516637 h 1592811"/>
              <a:gd name="connsiteX69" fmla="*/ 3763845 w 9662615"/>
              <a:gd name="connsiteY69" fmla="*/ 1501782 h 1592811"/>
              <a:gd name="connsiteX70" fmla="*/ 3641778 w 9662615"/>
              <a:gd name="connsiteY70" fmla="*/ 1505446 h 1592811"/>
              <a:gd name="connsiteX71" fmla="*/ 3565233 w 9662615"/>
              <a:gd name="connsiteY71" fmla="*/ 1515122 h 1592811"/>
              <a:gd name="connsiteX72" fmla="*/ 3560267 w 9662615"/>
              <a:gd name="connsiteY72" fmla="*/ 1516288 h 1592811"/>
              <a:gd name="connsiteX73" fmla="*/ 3540258 w 9662615"/>
              <a:gd name="connsiteY73" fmla="*/ 1516976 h 1592811"/>
              <a:gd name="connsiteX74" fmla="*/ 3534780 w 9662615"/>
              <a:gd name="connsiteY74" fmla="*/ 1522141 h 1592811"/>
              <a:gd name="connsiteX75" fmla="*/ 3504783 w 9662615"/>
              <a:gd name="connsiteY75" fmla="*/ 1526739 h 1592811"/>
              <a:gd name="connsiteX76" fmla="*/ 3430805 w 9662615"/>
              <a:gd name="connsiteY76" fmla="*/ 1542521 h 1592811"/>
              <a:gd name="connsiteX77" fmla="*/ 3292707 w 9662615"/>
              <a:gd name="connsiteY77" fmla="*/ 1520490 h 1592811"/>
              <a:gd name="connsiteX78" fmla="*/ 3187872 w 9662615"/>
              <a:gd name="connsiteY78" fmla="*/ 1519991 h 1592811"/>
              <a:gd name="connsiteX79" fmla="*/ 3148026 w 9662615"/>
              <a:gd name="connsiteY79" fmla="*/ 1524777 h 1592811"/>
              <a:gd name="connsiteX80" fmla="*/ 3092394 w 9662615"/>
              <a:gd name="connsiteY80" fmla="*/ 1528115 h 1592811"/>
              <a:gd name="connsiteX81" fmla="*/ 2994200 w 9662615"/>
              <a:gd name="connsiteY81" fmla="*/ 1537857 h 1592811"/>
              <a:gd name="connsiteX82" fmla="*/ 2862301 w 9662615"/>
              <a:gd name="connsiteY82" fmla="*/ 1544250 h 1592811"/>
              <a:gd name="connsiteX83" fmla="*/ 2766335 w 9662615"/>
              <a:gd name="connsiteY83" fmla="*/ 1527662 h 1592811"/>
              <a:gd name="connsiteX84" fmla="*/ 2757836 w 9662615"/>
              <a:gd name="connsiteY84" fmla="*/ 1531371 h 1592811"/>
              <a:gd name="connsiteX85" fmla="*/ 2691555 w 9662615"/>
              <a:gd name="connsiteY85" fmla="*/ 1530283 h 1592811"/>
              <a:gd name="connsiteX86" fmla="*/ 2491676 w 9662615"/>
              <a:gd name="connsiteY86" fmla="*/ 1500859 h 1592811"/>
              <a:gd name="connsiteX87" fmla="*/ 2378036 w 9662615"/>
              <a:gd name="connsiteY87" fmla="*/ 1520645 h 1592811"/>
              <a:gd name="connsiteX88" fmla="*/ 2284269 w 9662615"/>
              <a:gd name="connsiteY88" fmla="*/ 1503068 h 1592811"/>
              <a:gd name="connsiteX89" fmla="*/ 2207104 w 9662615"/>
              <a:gd name="connsiteY89" fmla="*/ 1508888 h 1592811"/>
              <a:gd name="connsiteX90" fmla="*/ 2149226 w 9662615"/>
              <a:gd name="connsiteY90" fmla="*/ 1523409 h 1592811"/>
              <a:gd name="connsiteX91" fmla="*/ 2084783 w 9662615"/>
              <a:gd name="connsiteY91" fmla="*/ 1524245 h 1592811"/>
              <a:gd name="connsiteX92" fmla="*/ 2070075 w 9662615"/>
              <a:gd name="connsiteY92" fmla="*/ 1511285 h 1592811"/>
              <a:gd name="connsiteX93" fmla="*/ 2001057 w 9662615"/>
              <a:gd name="connsiteY93" fmla="*/ 1516449 h 1592811"/>
              <a:gd name="connsiteX94" fmla="*/ 1896330 w 9662615"/>
              <a:gd name="connsiteY94" fmla="*/ 1525725 h 1592811"/>
              <a:gd name="connsiteX95" fmla="*/ 1835994 w 9662615"/>
              <a:gd name="connsiteY95" fmla="*/ 1527678 h 1592811"/>
              <a:gd name="connsiteX96" fmla="*/ 1671119 w 9662615"/>
              <a:gd name="connsiteY96" fmla="*/ 1536701 h 1592811"/>
              <a:gd name="connsiteX97" fmla="*/ 1601337 w 9662615"/>
              <a:gd name="connsiteY97" fmla="*/ 1548552 h 1592811"/>
              <a:gd name="connsiteX98" fmla="*/ 1407755 w 9662615"/>
              <a:gd name="connsiteY98" fmla="*/ 1571444 h 1592811"/>
              <a:gd name="connsiteX99" fmla="*/ 1271994 w 9662615"/>
              <a:gd name="connsiteY99" fmla="*/ 1579471 h 1592811"/>
              <a:gd name="connsiteX100" fmla="*/ 1249226 w 9662615"/>
              <a:gd name="connsiteY100" fmla="*/ 1583140 h 1592811"/>
              <a:gd name="connsiteX101" fmla="*/ 1181938 w 9662615"/>
              <a:gd name="connsiteY101" fmla="*/ 1592789 h 1592811"/>
              <a:gd name="connsiteX102" fmla="*/ 1091432 w 9662615"/>
              <a:gd name="connsiteY102" fmla="*/ 1571003 h 1592811"/>
              <a:gd name="connsiteX103" fmla="*/ 940355 w 9662615"/>
              <a:gd name="connsiteY103" fmla="*/ 1560638 h 1592811"/>
              <a:gd name="connsiteX104" fmla="*/ 868264 w 9662615"/>
              <a:gd name="connsiteY104" fmla="*/ 1566392 h 1592811"/>
              <a:gd name="connsiteX105" fmla="*/ 792765 w 9662615"/>
              <a:gd name="connsiteY105" fmla="*/ 1563102 h 1592811"/>
              <a:gd name="connsiteX106" fmla="*/ 653153 w 9662615"/>
              <a:gd name="connsiteY106" fmla="*/ 1563516 h 1592811"/>
              <a:gd name="connsiteX107" fmla="*/ 541933 w 9662615"/>
              <a:gd name="connsiteY107" fmla="*/ 1561051 h 1592811"/>
              <a:gd name="connsiteX108" fmla="*/ 472797 w 9662615"/>
              <a:gd name="connsiteY108" fmla="*/ 1568904 h 1592811"/>
              <a:gd name="connsiteX109" fmla="*/ 396059 w 9662615"/>
              <a:gd name="connsiteY109" fmla="*/ 1560970 h 1592811"/>
              <a:gd name="connsiteX110" fmla="*/ 336819 w 9662615"/>
              <a:gd name="connsiteY110" fmla="*/ 1560892 h 1592811"/>
              <a:gd name="connsiteX111" fmla="*/ 267163 w 9662615"/>
              <a:gd name="connsiteY111" fmla="*/ 1531913 h 1592811"/>
              <a:gd name="connsiteX112" fmla="*/ 196644 w 9662615"/>
              <a:gd name="connsiteY112" fmla="*/ 1524565 h 1592811"/>
              <a:gd name="connsiteX113" fmla="*/ 86819 w 9662615"/>
              <a:gd name="connsiteY113" fmla="*/ 1519517 h 1592811"/>
              <a:gd name="connsiteX114" fmla="*/ 53369 w 9662615"/>
              <a:gd name="connsiteY114" fmla="*/ 1516853 h 1592811"/>
              <a:gd name="connsiteX115" fmla="*/ 2359 w 9662615"/>
              <a:gd name="connsiteY115" fmla="*/ 1515247 h 1592811"/>
              <a:gd name="connsiteX116" fmla="*/ 0 w 9662615"/>
              <a:gd name="connsiteY116" fmla="*/ 1514932 h 1592811"/>
              <a:gd name="connsiteX117" fmla="*/ 0 w 9662615"/>
              <a:gd name="connsiteY117" fmla="*/ 0 h 1592811"/>
              <a:gd name="connsiteX0" fmla="*/ 0 w 9662615"/>
              <a:gd name="connsiteY0" fmla="*/ 0 h 1592811"/>
              <a:gd name="connsiteX1" fmla="*/ 9662615 w 9662615"/>
              <a:gd name="connsiteY1" fmla="*/ 0 h 1592811"/>
              <a:gd name="connsiteX2" fmla="*/ 9662615 w 9662615"/>
              <a:gd name="connsiteY2" fmla="*/ 1280346 h 1592811"/>
              <a:gd name="connsiteX3" fmla="*/ 9551077 w 9662615"/>
              <a:gd name="connsiteY3" fmla="*/ 1292033 h 1592811"/>
              <a:gd name="connsiteX4" fmla="*/ 9469546 w 9662615"/>
              <a:gd name="connsiteY4" fmla="*/ 1289837 h 1592811"/>
              <a:gd name="connsiteX5" fmla="*/ 9326260 w 9662615"/>
              <a:gd name="connsiteY5" fmla="*/ 1277155 h 1592811"/>
              <a:gd name="connsiteX6" fmla="*/ 9144767 w 9662615"/>
              <a:gd name="connsiteY6" fmla="*/ 1264120 h 1592811"/>
              <a:gd name="connsiteX7" fmla="*/ 8976400 w 9662615"/>
              <a:gd name="connsiteY7" fmla="*/ 1326661 h 1592811"/>
              <a:gd name="connsiteX8" fmla="*/ 8828711 w 9662615"/>
              <a:gd name="connsiteY8" fmla="*/ 1346394 h 1592811"/>
              <a:gd name="connsiteX9" fmla="*/ 8695953 w 9662615"/>
              <a:gd name="connsiteY9" fmla="*/ 1346784 h 1592811"/>
              <a:gd name="connsiteX10" fmla="*/ 8652191 w 9662615"/>
              <a:gd name="connsiteY10" fmla="*/ 1345903 h 1592811"/>
              <a:gd name="connsiteX11" fmla="*/ 8591582 w 9662615"/>
              <a:gd name="connsiteY11" fmla="*/ 1341666 h 1592811"/>
              <a:gd name="connsiteX12" fmla="*/ 8537336 w 9662615"/>
              <a:gd name="connsiteY12" fmla="*/ 1341684 h 1592811"/>
              <a:gd name="connsiteX13" fmla="*/ 8416849 w 9662615"/>
              <a:gd name="connsiteY13" fmla="*/ 1367085 h 1592811"/>
              <a:gd name="connsiteX14" fmla="*/ 8278355 w 9662615"/>
              <a:gd name="connsiteY14" fmla="*/ 1386569 h 1592811"/>
              <a:gd name="connsiteX15" fmla="*/ 8197961 w 9662615"/>
              <a:gd name="connsiteY15" fmla="*/ 1392804 h 1592811"/>
              <a:gd name="connsiteX16" fmla="*/ 8171196 w 9662615"/>
              <a:gd name="connsiteY16" fmla="*/ 1397216 h 1592811"/>
              <a:gd name="connsiteX17" fmla="*/ 8087910 w 9662615"/>
              <a:gd name="connsiteY17" fmla="*/ 1386449 h 1592811"/>
              <a:gd name="connsiteX18" fmla="*/ 7974579 w 9662615"/>
              <a:gd name="connsiteY18" fmla="*/ 1383439 h 1592811"/>
              <a:gd name="connsiteX19" fmla="*/ 7768351 w 9662615"/>
              <a:gd name="connsiteY19" fmla="*/ 1395051 h 1592811"/>
              <a:gd name="connsiteX20" fmla="*/ 7635985 w 9662615"/>
              <a:gd name="connsiteY20" fmla="*/ 1386363 h 1592811"/>
              <a:gd name="connsiteX21" fmla="*/ 7466069 w 9662615"/>
              <a:gd name="connsiteY21" fmla="*/ 1377654 h 1592811"/>
              <a:gd name="connsiteX22" fmla="*/ 7355642 w 9662615"/>
              <a:gd name="connsiteY22" fmla="*/ 1407761 h 1592811"/>
              <a:gd name="connsiteX23" fmla="*/ 7215220 w 9662615"/>
              <a:gd name="connsiteY23" fmla="*/ 1397856 h 1592811"/>
              <a:gd name="connsiteX24" fmla="*/ 7082147 w 9662615"/>
              <a:gd name="connsiteY24" fmla="*/ 1406113 h 1592811"/>
              <a:gd name="connsiteX25" fmla="*/ 6987129 w 9662615"/>
              <a:gd name="connsiteY25" fmla="*/ 1404834 h 1592811"/>
              <a:gd name="connsiteX26" fmla="*/ 6907567 w 9662615"/>
              <a:gd name="connsiteY26" fmla="*/ 1419149 h 1592811"/>
              <a:gd name="connsiteX27" fmla="*/ 6748428 w 9662615"/>
              <a:gd name="connsiteY27" fmla="*/ 1420308 h 1592811"/>
              <a:gd name="connsiteX28" fmla="*/ 6654257 w 9662615"/>
              <a:gd name="connsiteY28" fmla="*/ 1424143 h 1592811"/>
              <a:gd name="connsiteX29" fmla="*/ 6620123 w 9662615"/>
              <a:gd name="connsiteY29" fmla="*/ 1430535 h 1592811"/>
              <a:gd name="connsiteX30" fmla="*/ 6571355 w 9662615"/>
              <a:gd name="connsiteY30" fmla="*/ 1436144 h 1592811"/>
              <a:gd name="connsiteX31" fmla="*/ 6486557 w 9662615"/>
              <a:gd name="connsiteY31" fmla="*/ 1449861 h 1592811"/>
              <a:gd name="connsiteX32" fmla="*/ 6370419 w 9662615"/>
              <a:gd name="connsiteY32" fmla="*/ 1461649 h 1592811"/>
              <a:gd name="connsiteX33" fmla="*/ 6278839 w 9662615"/>
              <a:gd name="connsiteY33" fmla="*/ 1449160 h 1592811"/>
              <a:gd name="connsiteX34" fmla="*/ 6272455 w 9662615"/>
              <a:gd name="connsiteY34" fmla="*/ 1453191 h 1592811"/>
              <a:gd name="connsiteX35" fmla="*/ 6212659 w 9662615"/>
              <a:gd name="connsiteY35" fmla="*/ 1454850 h 1592811"/>
              <a:gd name="connsiteX36" fmla="*/ 6069317 w 9662615"/>
              <a:gd name="connsiteY36" fmla="*/ 1445838 h 1592811"/>
              <a:gd name="connsiteX37" fmla="*/ 5878477 w 9662615"/>
              <a:gd name="connsiteY37" fmla="*/ 1439180 h 1592811"/>
              <a:gd name="connsiteX38" fmla="*/ 5838387 w 9662615"/>
              <a:gd name="connsiteY38" fmla="*/ 1444679 h 1592811"/>
              <a:gd name="connsiteX39" fmla="*/ 5771136 w 9662615"/>
              <a:gd name="connsiteY39" fmla="*/ 1453639 h 1592811"/>
              <a:gd name="connsiteX40" fmla="*/ 5724081 w 9662615"/>
              <a:gd name="connsiteY40" fmla="*/ 1470431 h 1592811"/>
              <a:gd name="connsiteX41" fmla="*/ 5666577 w 9662615"/>
              <a:gd name="connsiteY41" fmla="*/ 1473921 h 1592811"/>
              <a:gd name="connsiteX42" fmla="*/ 5649068 w 9662615"/>
              <a:gd name="connsiteY42" fmla="*/ 1461676 h 1592811"/>
              <a:gd name="connsiteX43" fmla="*/ 5588902 w 9662615"/>
              <a:gd name="connsiteY43" fmla="*/ 1469647 h 1592811"/>
              <a:gd name="connsiteX44" fmla="*/ 5498090 w 9662615"/>
              <a:gd name="connsiteY44" fmla="*/ 1483173 h 1592811"/>
              <a:gd name="connsiteX45" fmla="*/ 5444641 w 9662615"/>
              <a:gd name="connsiteY45" fmla="*/ 1487602 h 1592811"/>
              <a:gd name="connsiteX46" fmla="*/ 5299812 w 9662615"/>
              <a:gd name="connsiteY46" fmla="*/ 1503362 h 1592811"/>
              <a:gd name="connsiteX47" fmla="*/ 5245752 w 9662615"/>
              <a:gd name="connsiteY47" fmla="*/ 1520612 h 1592811"/>
              <a:gd name="connsiteX48" fmla="*/ 5177807 w 9662615"/>
              <a:gd name="connsiteY48" fmla="*/ 1526802 h 1592811"/>
              <a:gd name="connsiteX49" fmla="*/ 5113910 w 9662615"/>
              <a:gd name="connsiteY49" fmla="*/ 1533205 h 1592811"/>
              <a:gd name="connsiteX50" fmla="*/ 5059484 w 9662615"/>
              <a:gd name="connsiteY50" fmla="*/ 1546802 h 1592811"/>
              <a:gd name="connsiteX51" fmla="*/ 5038524 w 9662615"/>
              <a:gd name="connsiteY51" fmla="*/ 1545675 h 1592811"/>
              <a:gd name="connsiteX52" fmla="*/ 5026564 w 9662615"/>
              <a:gd name="connsiteY52" fmla="*/ 1545376 h 1592811"/>
              <a:gd name="connsiteX53" fmla="*/ 4969433 w 9662615"/>
              <a:gd name="connsiteY53" fmla="*/ 1550865 h 1592811"/>
              <a:gd name="connsiteX54" fmla="*/ 4871726 w 9662615"/>
              <a:gd name="connsiteY54" fmla="*/ 1570584 h 1592811"/>
              <a:gd name="connsiteX55" fmla="*/ 4843267 w 9662615"/>
              <a:gd name="connsiteY55" fmla="*/ 1561459 h 1592811"/>
              <a:gd name="connsiteX56" fmla="*/ 4821058 w 9662615"/>
              <a:gd name="connsiteY56" fmla="*/ 1553078 h 1592811"/>
              <a:gd name="connsiteX57" fmla="*/ 4791466 w 9662615"/>
              <a:gd name="connsiteY57" fmla="*/ 1561324 h 1592811"/>
              <a:gd name="connsiteX58" fmla="*/ 4784247 w 9662615"/>
              <a:gd name="connsiteY58" fmla="*/ 1562342 h 1592811"/>
              <a:gd name="connsiteX59" fmla="*/ 4739309 w 9662615"/>
              <a:gd name="connsiteY59" fmla="*/ 1553948 h 1592811"/>
              <a:gd name="connsiteX60" fmla="*/ 4697562 w 9662615"/>
              <a:gd name="connsiteY60" fmla="*/ 1551206 h 1592811"/>
              <a:gd name="connsiteX61" fmla="*/ 4650737 w 9662615"/>
              <a:gd name="connsiteY61" fmla="*/ 1537381 h 1592811"/>
              <a:gd name="connsiteX62" fmla="*/ 4583150 w 9662615"/>
              <a:gd name="connsiteY62" fmla="*/ 1529064 h 1592811"/>
              <a:gd name="connsiteX63" fmla="*/ 4521734 w 9662615"/>
              <a:gd name="connsiteY63" fmla="*/ 1529359 h 1592811"/>
              <a:gd name="connsiteX64" fmla="*/ 4382398 w 9662615"/>
              <a:gd name="connsiteY64" fmla="*/ 1534108 h 1592811"/>
              <a:gd name="connsiteX65" fmla="*/ 4221826 w 9662615"/>
              <a:gd name="connsiteY65" fmla="*/ 1500972 h 1592811"/>
              <a:gd name="connsiteX66" fmla="*/ 4096601 w 9662615"/>
              <a:gd name="connsiteY66" fmla="*/ 1521563 h 1592811"/>
              <a:gd name="connsiteX67" fmla="*/ 4002441 w 9662615"/>
              <a:gd name="connsiteY67" fmla="*/ 1528912 h 1592811"/>
              <a:gd name="connsiteX68" fmla="*/ 3833906 w 9662615"/>
              <a:gd name="connsiteY68" fmla="*/ 1516637 h 1592811"/>
              <a:gd name="connsiteX69" fmla="*/ 3763845 w 9662615"/>
              <a:gd name="connsiteY69" fmla="*/ 1501782 h 1592811"/>
              <a:gd name="connsiteX70" fmla="*/ 3641778 w 9662615"/>
              <a:gd name="connsiteY70" fmla="*/ 1505446 h 1592811"/>
              <a:gd name="connsiteX71" fmla="*/ 3565233 w 9662615"/>
              <a:gd name="connsiteY71" fmla="*/ 1515122 h 1592811"/>
              <a:gd name="connsiteX72" fmla="*/ 3560267 w 9662615"/>
              <a:gd name="connsiteY72" fmla="*/ 1516288 h 1592811"/>
              <a:gd name="connsiteX73" fmla="*/ 3540258 w 9662615"/>
              <a:gd name="connsiteY73" fmla="*/ 1516976 h 1592811"/>
              <a:gd name="connsiteX74" fmla="*/ 3534780 w 9662615"/>
              <a:gd name="connsiteY74" fmla="*/ 1522141 h 1592811"/>
              <a:gd name="connsiteX75" fmla="*/ 3504783 w 9662615"/>
              <a:gd name="connsiteY75" fmla="*/ 1526739 h 1592811"/>
              <a:gd name="connsiteX76" fmla="*/ 3430805 w 9662615"/>
              <a:gd name="connsiteY76" fmla="*/ 1542521 h 1592811"/>
              <a:gd name="connsiteX77" fmla="*/ 3292707 w 9662615"/>
              <a:gd name="connsiteY77" fmla="*/ 1520490 h 1592811"/>
              <a:gd name="connsiteX78" fmla="*/ 3187872 w 9662615"/>
              <a:gd name="connsiteY78" fmla="*/ 1519991 h 1592811"/>
              <a:gd name="connsiteX79" fmla="*/ 3148026 w 9662615"/>
              <a:gd name="connsiteY79" fmla="*/ 1524777 h 1592811"/>
              <a:gd name="connsiteX80" fmla="*/ 3092394 w 9662615"/>
              <a:gd name="connsiteY80" fmla="*/ 1528115 h 1592811"/>
              <a:gd name="connsiteX81" fmla="*/ 2994200 w 9662615"/>
              <a:gd name="connsiteY81" fmla="*/ 1537857 h 1592811"/>
              <a:gd name="connsiteX82" fmla="*/ 2862301 w 9662615"/>
              <a:gd name="connsiteY82" fmla="*/ 1544250 h 1592811"/>
              <a:gd name="connsiteX83" fmla="*/ 2766335 w 9662615"/>
              <a:gd name="connsiteY83" fmla="*/ 1527662 h 1592811"/>
              <a:gd name="connsiteX84" fmla="*/ 2757836 w 9662615"/>
              <a:gd name="connsiteY84" fmla="*/ 1531371 h 1592811"/>
              <a:gd name="connsiteX85" fmla="*/ 2691555 w 9662615"/>
              <a:gd name="connsiteY85" fmla="*/ 1530283 h 1592811"/>
              <a:gd name="connsiteX86" fmla="*/ 2491676 w 9662615"/>
              <a:gd name="connsiteY86" fmla="*/ 1500859 h 1592811"/>
              <a:gd name="connsiteX87" fmla="*/ 2378036 w 9662615"/>
              <a:gd name="connsiteY87" fmla="*/ 1520645 h 1592811"/>
              <a:gd name="connsiteX88" fmla="*/ 2284269 w 9662615"/>
              <a:gd name="connsiteY88" fmla="*/ 1503068 h 1592811"/>
              <a:gd name="connsiteX89" fmla="*/ 2207104 w 9662615"/>
              <a:gd name="connsiteY89" fmla="*/ 1508888 h 1592811"/>
              <a:gd name="connsiteX90" fmla="*/ 2149226 w 9662615"/>
              <a:gd name="connsiteY90" fmla="*/ 1523409 h 1592811"/>
              <a:gd name="connsiteX91" fmla="*/ 2084783 w 9662615"/>
              <a:gd name="connsiteY91" fmla="*/ 1524245 h 1592811"/>
              <a:gd name="connsiteX92" fmla="*/ 2070075 w 9662615"/>
              <a:gd name="connsiteY92" fmla="*/ 1511285 h 1592811"/>
              <a:gd name="connsiteX93" fmla="*/ 2001057 w 9662615"/>
              <a:gd name="connsiteY93" fmla="*/ 1516449 h 1592811"/>
              <a:gd name="connsiteX94" fmla="*/ 1896330 w 9662615"/>
              <a:gd name="connsiteY94" fmla="*/ 1525725 h 1592811"/>
              <a:gd name="connsiteX95" fmla="*/ 1835994 w 9662615"/>
              <a:gd name="connsiteY95" fmla="*/ 1527678 h 1592811"/>
              <a:gd name="connsiteX96" fmla="*/ 1671119 w 9662615"/>
              <a:gd name="connsiteY96" fmla="*/ 1536701 h 1592811"/>
              <a:gd name="connsiteX97" fmla="*/ 1601337 w 9662615"/>
              <a:gd name="connsiteY97" fmla="*/ 1548552 h 1592811"/>
              <a:gd name="connsiteX98" fmla="*/ 1407755 w 9662615"/>
              <a:gd name="connsiteY98" fmla="*/ 1571444 h 1592811"/>
              <a:gd name="connsiteX99" fmla="*/ 1291872 w 9662615"/>
              <a:gd name="connsiteY99" fmla="*/ 1579471 h 1592811"/>
              <a:gd name="connsiteX100" fmla="*/ 1249226 w 9662615"/>
              <a:gd name="connsiteY100" fmla="*/ 1583140 h 1592811"/>
              <a:gd name="connsiteX101" fmla="*/ 1181938 w 9662615"/>
              <a:gd name="connsiteY101" fmla="*/ 1592789 h 1592811"/>
              <a:gd name="connsiteX102" fmla="*/ 1091432 w 9662615"/>
              <a:gd name="connsiteY102" fmla="*/ 1571003 h 1592811"/>
              <a:gd name="connsiteX103" fmla="*/ 940355 w 9662615"/>
              <a:gd name="connsiteY103" fmla="*/ 1560638 h 1592811"/>
              <a:gd name="connsiteX104" fmla="*/ 868264 w 9662615"/>
              <a:gd name="connsiteY104" fmla="*/ 1566392 h 1592811"/>
              <a:gd name="connsiteX105" fmla="*/ 792765 w 9662615"/>
              <a:gd name="connsiteY105" fmla="*/ 1563102 h 1592811"/>
              <a:gd name="connsiteX106" fmla="*/ 653153 w 9662615"/>
              <a:gd name="connsiteY106" fmla="*/ 1563516 h 1592811"/>
              <a:gd name="connsiteX107" fmla="*/ 541933 w 9662615"/>
              <a:gd name="connsiteY107" fmla="*/ 1561051 h 1592811"/>
              <a:gd name="connsiteX108" fmla="*/ 472797 w 9662615"/>
              <a:gd name="connsiteY108" fmla="*/ 1568904 h 1592811"/>
              <a:gd name="connsiteX109" fmla="*/ 396059 w 9662615"/>
              <a:gd name="connsiteY109" fmla="*/ 1560970 h 1592811"/>
              <a:gd name="connsiteX110" fmla="*/ 336819 w 9662615"/>
              <a:gd name="connsiteY110" fmla="*/ 1560892 h 1592811"/>
              <a:gd name="connsiteX111" fmla="*/ 267163 w 9662615"/>
              <a:gd name="connsiteY111" fmla="*/ 1531913 h 1592811"/>
              <a:gd name="connsiteX112" fmla="*/ 196644 w 9662615"/>
              <a:gd name="connsiteY112" fmla="*/ 1524565 h 1592811"/>
              <a:gd name="connsiteX113" fmla="*/ 86819 w 9662615"/>
              <a:gd name="connsiteY113" fmla="*/ 1519517 h 1592811"/>
              <a:gd name="connsiteX114" fmla="*/ 53369 w 9662615"/>
              <a:gd name="connsiteY114" fmla="*/ 1516853 h 1592811"/>
              <a:gd name="connsiteX115" fmla="*/ 2359 w 9662615"/>
              <a:gd name="connsiteY115" fmla="*/ 1515247 h 1592811"/>
              <a:gd name="connsiteX116" fmla="*/ 0 w 9662615"/>
              <a:gd name="connsiteY116" fmla="*/ 1514932 h 1592811"/>
              <a:gd name="connsiteX117" fmla="*/ 0 w 9662615"/>
              <a:gd name="connsiteY117" fmla="*/ 0 h 1592811"/>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34780 w 9662615"/>
              <a:gd name="connsiteY74" fmla="*/ 1522141 h 1603018"/>
              <a:gd name="connsiteX75" fmla="*/ 3504783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601337 w 9662615"/>
              <a:gd name="connsiteY97" fmla="*/ 1548552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34780 w 9662615"/>
              <a:gd name="connsiteY74" fmla="*/ 1522141 h 1603018"/>
              <a:gd name="connsiteX75" fmla="*/ 3504783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34780 w 9662615"/>
              <a:gd name="connsiteY74" fmla="*/ 1522141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565233 w 9662615"/>
              <a:gd name="connsiteY71" fmla="*/ 1515122 h 1603018"/>
              <a:gd name="connsiteX72" fmla="*/ 3560267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612941 w 9662615"/>
              <a:gd name="connsiteY71" fmla="*/ 1411755 h 1603018"/>
              <a:gd name="connsiteX72" fmla="*/ 3560267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41778 w 9662615"/>
              <a:gd name="connsiteY70" fmla="*/ 1505446 h 1603018"/>
              <a:gd name="connsiteX71" fmla="*/ 3612941 w 9662615"/>
              <a:gd name="connsiteY71" fmla="*/ 141175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12941 w 9662615"/>
              <a:gd name="connsiteY71" fmla="*/ 141175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491676 w 9662615"/>
              <a:gd name="connsiteY86" fmla="*/ 1500859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284269 w 9662615"/>
              <a:gd name="connsiteY88" fmla="*/ 1503068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07104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49226 w 9662615"/>
              <a:gd name="connsiteY90" fmla="*/ 1523409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08478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112613 w 9662615"/>
              <a:gd name="connsiteY91" fmla="*/ 1524245 h 1603018"/>
              <a:gd name="connsiteX92" fmla="*/ 2070075 w 9662615"/>
              <a:gd name="connsiteY92" fmla="*/ 1511285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112613 w 9662615"/>
              <a:gd name="connsiteY91" fmla="*/ 1524245 h 1603018"/>
              <a:gd name="connsiteX92" fmla="*/ 2046221 w 9662615"/>
              <a:gd name="connsiteY92" fmla="*/ 1523212 h 1603018"/>
              <a:gd name="connsiteX93" fmla="*/ 2001057 w 9662615"/>
              <a:gd name="connsiteY93" fmla="*/ 1516449 h 1603018"/>
              <a:gd name="connsiteX94" fmla="*/ 1896330 w 9662615"/>
              <a:gd name="connsiteY94" fmla="*/ 1525725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 name="connsiteX0" fmla="*/ 0 w 9662615"/>
              <a:gd name="connsiteY0" fmla="*/ 0 h 1603018"/>
              <a:gd name="connsiteX1" fmla="*/ 9662615 w 9662615"/>
              <a:gd name="connsiteY1" fmla="*/ 0 h 1603018"/>
              <a:gd name="connsiteX2" fmla="*/ 9662615 w 9662615"/>
              <a:gd name="connsiteY2" fmla="*/ 1280346 h 1603018"/>
              <a:gd name="connsiteX3" fmla="*/ 9551077 w 9662615"/>
              <a:gd name="connsiteY3" fmla="*/ 1292033 h 1603018"/>
              <a:gd name="connsiteX4" fmla="*/ 9469546 w 9662615"/>
              <a:gd name="connsiteY4" fmla="*/ 1289837 h 1603018"/>
              <a:gd name="connsiteX5" fmla="*/ 9326260 w 9662615"/>
              <a:gd name="connsiteY5" fmla="*/ 1277155 h 1603018"/>
              <a:gd name="connsiteX6" fmla="*/ 9144767 w 9662615"/>
              <a:gd name="connsiteY6" fmla="*/ 1264120 h 1603018"/>
              <a:gd name="connsiteX7" fmla="*/ 8976400 w 9662615"/>
              <a:gd name="connsiteY7" fmla="*/ 1326661 h 1603018"/>
              <a:gd name="connsiteX8" fmla="*/ 8828711 w 9662615"/>
              <a:gd name="connsiteY8" fmla="*/ 1346394 h 1603018"/>
              <a:gd name="connsiteX9" fmla="*/ 8695953 w 9662615"/>
              <a:gd name="connsiteY9" fmla="*/ 1346784 h 1603018"/>
              <a:gd name="connsiteX10" fmla="*/ 8652191 w 9662615"/>
              <a:gd name="connsiteY10" fmla="*/ 1345903 h 1603018"/>
              <a:gd name="connsiteX11" fmla="*/ 8591582 w 9662615"/>
              <a:gd name="connsiteY11" fmla="*/ 1341666 h 1603018"/>
              <a:gd name="connsiteX12" fmla="*/ 8537336 w 9662615"/>
              <a:gd name="connsiteY12" fmla="*/ 1341684 h 1603018"/>
              <a:gd name="connsiteX13" fmla="*/ 8416849 w 9662615"/>
              <a:gd name="connsiteY13" fmla="*/ 1367085 h 1603018"/>
              <a:gd name="connsiteX14" fmla="*/ 8278355 w 9662615"/>
              <a:gd name="connsiteY14" fmla="*/ 1386569 h 1603018"/>
              <a:gd name="connsiteX15" fmla="*/ 8197961 w 9662615"/>
              <a:gd name="connsiteY15" fmla="*/ 1392804 h 1603018"/>
              <a:gd name="connsiteX16" fmla="*/ 8171196 w 9662615"/>
              <a:gd name="connsiteY16" fmla="*/ 1397216 h 1603018"/>
              <a:gd name="connsiteX17" fmla="*/ 8087910 w 9662615"/>
              <a:gd name="connsiteY17" fmla="*/ 1386449 h 1603018"/>
              <a:gd name="connsiteX18" fmla="*/ 7974579 w 9662615"/>
              <a:gd name="connsiteY18" fmla="*/ 1383439 h 1603018"/>
              <a:gd name="connsiteX19" fmla="*/ 7768351 w 9662615"/>
              <a:gd name="connsiteY19" fmla="*/ 1395051 h 1603018"/>
              <a:gd name="connsiteX20" fmla="*/ 7635985 w 9662615"/>
              <a:gd name="connsiteY20" fmla="*/ 1386363 h 1603018"/>
              <a:gd name="connsiteX21" fmla="*/ 7466069 w 9662615"/>
              <a:gd name="connsiteY21" fmla="*/ 1377654 h 1603018"/>
              <a:gd name="connsiteX22" fmla="*/ 7355642 w 9662615"/>
              <a:gd name="connsiteY22" fmla="*/ 1407761 h 1603018"/>
              <a:gd name="connsiteX23" fmla="*/ 7215220 w 9662615"/>
              <a:gd name="connsiteY23" fmla="*/ 1397856 h 1603018"/>
              <a:gd name="connsiteX24" fmla="*/ 7082147 w 9662615"/>
              <a:gd name="connsiteY24" fmla="*/ 1406113 h 1603018"/>
              <a:gd name="connsiteX25" fmla="*/ 6987129 w 9662615"/>
              <a:gd name="connsiteY25" fmla="*/ 1404834 h 1603018"/>
              <a:gd name="connsiteX26" fmla="*/ 6907567 w 9662615"/>
              <a:gd name="connsiteY26" fmla="*/ 1419149 h 1603018"/>
              <a:gd name="connsiteX27" fmla="*/ 6748428 w 9662615"/>
              <a:gd name="connsiteY27" fmla="*/ 1420308 h 1603018"/>
              <a:gd name="connsiteX28" fmla="*/ 6654257 w 9662615"/>
              <a:gd name="connsiteY28" fmla="*/ 1424143 h 1603018"/>
              <a:gd name="connsiteX29" fmla="*/ 6620123 w 9662615"/>
              <a:gd name="connsiteY29" fmla="*/ 1430535 h 1603018"/>
              <a:gd name="connsiteX30" fmla="*/ 6571355 w 9662615"/>
              <a:gd name="connsiteY30" fmla="*/ 1436144 h 1603018"/>
              <a:gd name="connsiteX31" fmla="*/ 6486557 w 9662615"/>
              <a:gd name="connsiteY31" fmla="*/ 1449861 h 1603018"/>
              <a:gd name="connsiteX32" fmla="*/ 6370419 w 9662615"/>
              <a:gd name="connsiteY32" fmla="*/ 1461649 h 1603018"/>
              <a:gd name="connsiteX33" fmla="*/ 6278839 w 9662615"/>
              <a:gd name="connsiteY33" fmla="*/ 1449160 h 1603018"/>
              <a:gd name="connsiteX34" fmla="*/ 6272455 w 9662615"/>
              <a:gd name="connsiteY34" fmla="*/ 1453191 h 1603018"/>
              <a:gd name="connsiteX35" fmla="*/ 6212659 w 9662615"/>
              <a:gd name="connsiteY35" fmla="*/ 1454850 h 1603018"/>
              <a:gd name="connsiteX36" fmla="*/ 6069317 w 9662615"/>
              <a:gd name="connsiteY36" fmla="*/ 1445838 h 1603018"/>
              <a:gd name="connsiteX37" fmla="*/ 5878477 w 9662615"/>
              <a:gd name="connsiteY37" fmla="*/ 1439180 h 1603018"/>
              <a:gd name="connsiteX38" fmla="*/ 5838387 w 9662615"/>
              <a:gd name="connsiteY38" fmla="*/ 1444679 h 1603018"/>
              <a:gd name="connsiteX39" fmla="*/ 5771136 w 9662615"/>
              <a:gd name="connsiteY39" fmla="*/ 1453639 h 1603018"/>
              <a:gd name="connsiteX40" fmla="*/ 5724081 w 9662615"/>
              <a:gd name="connsiteY40" fmla="*/ 1470431 h 1603018"/>
              <a:gd name="connsiteX41" fmla="*/ 5666577 w 9662615"/>
              <a:gd name="connsiteY41" fmla="*/ 1473921 h 1603018"/>
              <a:gd name="connsiteX42" fmla="*/ 5649068 w 9662615"/>
              <a:gd name="connsiteY42" fmla="*/ 1461676 h 1603018"/>
              <a:gd name="connsiteX43" fmla="*/ 5588902 w 9662615"/>
              <a:gd name="connsiteY43" fmla="*/ 1469647 h 1603018"/>
              <a:gd name="connsiteX44" fmla="*/ 5498090 w 9662615"/>
              <a:gd name="connsiteY44" fmla="*/ 1483173 h 1603018"/>
              <a:gd name="connsiteX45" fmla="*/ 5444641 w 9662615"/>
              <a:gd name="connsiteY45" fmla="*/ 1487602 h 1603018"/>
              <a:gd name="connsiteX46" fmla="*/ 5299812 w 9662615"/>
              <a:gd name="connsiteY46" fmla="*/ 1503362 h 1603018"/>
              <a:gd name="connsiteX47" fmla="*/ 5245752 w 9662615"/>
              <a:gd name="connsiteY47" fmla="*/ 1520612 h 1603018"/>
              <a:gd name="connsiteX48" fmla="*/ 5177807 w 9662615"/>
              <a:gd name="connsiteY48" fmla="*/ 1526802 h 1603018"/>
              <a:gd name="connsiteX49" fmla="*/ 5113910 w 9662615"/>
              <a:gd name="connsiteY49" fmla="*/ 1533205 h 1603018"/>
              <a:gd name="connsiteX50" fmla="*/ 5059484 w 9662615"/>
              <a:gd name="connsiteY50" fmla="*/ 1546802 h 1603018"/>
              <a:gd name="connsiteX51" fmla="*/ 5038524 w 9662615"/>
              <a:gd name="connsiteY51" fmla="*/ 1545675 h 1603018"/>
              <a:gd name="connsiteX52" fmla="*/ 5026564 w 9662615"/>
              <a:gd name="connsiteY52" fmla="*/ 1545376 h 1603018"/>
              <a:gd name="connsiteX53" fmla="*/ 4969433 w 9662615"/>
              <a:gd name="connsiteY53" fmla="*/ 1550865 h 1603018"/>
              <a:gd name="connsiteX54" fmla="*/ 4871726 w 9662615"/>
              <a:gd name="connsiteY54" fmla="*/ 1570584 h 1603018"/>
              <a:gd name="connsiteX55" fmla="*/ 4843267 w 9662615"/>
              <a:gd name="connsiteY55" fmla="*/ 1561459 h 1603018"/>
              <a:gd name="connsiteX56" fmla="*/ 4821058 w 9662615"/>
              <a:gd name="connsiteY56" fmla="*/ 1553078 h 1603018"/>
              <a:gd name="connsiteX57" fmla="*/ 4791466 w 9662615"/>
              <a:gd name="connsiteY57" fmla="*/ 1561324 h 1603018"/>
              <a:gd name="connsiteX58" fmla="*/ 4784247 w 9662615"/>
              <a:gd name="connsiteY58" fmla="*/ 1562342 h 1603018"/>
              <a:gd name="connsiteX59" fmla="*/ 4739309 w 9662615"/>
              <a:gd name="connsiteY59" fmla="*/ 1553948 h 1603018"/>
              <a:gd name="connsiteX60" fmla="*/ 4697562 w 9662615"/>
              <a:gd name="connsiteY60" fmla="*/ 1551206 h 1603018"/>
              <a:gd name="connsiteX61" fmla="*/ 4650737 w 9662615"/>
              <a:gd name="connsiteY61" fmla="*/ 1537381 h 1603018"/>
              <a:gd name="connsiteX62" fmla="*/ 4583150 w 9662615"/>
              <a:gd name="connsiteY62" fmla="*/ 1529064 h 1603018"/>
              <a:gd name="connsiteX63" fmla="*/ 4521734 w 9662615"/>
              <a:gd name="connsiteY63" fmla="*/ 1529359 h 1603018"/>
              <a:gd name="connsiteX64" fmla="*/ 4382398 w 9662615"/>
              <a:gd name="connsiteY64" fmla="*/ 1534108 h 1603018"/>
              <a:gd name="connsiteX65" fmla="*/ 4221826 w 9662615"/>
              <a:gd name="connsiteY65" fmla="*/ 1500972 h 1603018"/>
              <a:gd name="connsiteX66" fmla="*/ 4096601 w 9662615"/>
              <a:gd name="connsiteY66" fmla="*/ 1521563 h 1603018"/>
              <a:gd name="connsiteX67" fmla="*/ 4002441 w 9662615"/>
              <a:gd name="connsiteY67" fmla="*/ 1528912 h 1603018"/>
              <a:gd name="connsiteX68" fmla="*/ 3833906 w 9662615"/>
              <a:gd name="connsiteY68" fmla="*/ 1516637 h 1603018"/>
              <a:gd name="connsiteX69" fmla="*/ 3763845 w 9662615"/>
              <a:gd name="connsiteY69" fmla="*/ 1501782 h 1603018"/>
              <a:gd name="connsiteX70" fmla="*/ 3673583 w 9662615"/>
              <a:gd name="connsiteY70" fmla="*/ 1501471 h 1603018"/>
              <a:gd name="connsiteX71" fmla="*/ 3640771 w 9662615"/>
              <a:gd name="connsiteY71" fmla="*/ 1531025 h 1603018"/>
              <a:gd name="connsiteX72" fmla="*/ 3576170 w 9662615"/>
              <a:gd name="connsiteY72" fmla="*/ 1516288 h 1603018"/>
              <a:gd name="connsiteX73" fmla="*/ 3540258 w 9662615"/>
              <a:gd name="connsiteY73" fmla="*/ 1516976 h 1603018"/>
              <a:gd name="connsiteX74" fmla="*/ 3522853 w 9662615"/>
              <a:gd name="connsiteY74" fmla="*/ 1538044 h 1603018"/>
              <a:gd name="connsiteX75" fmla="*/ 3480929 w 9662615"/>
              <a:gd name="connsiteY75" fmla="*/ 1526739 h 1603018"/>
              <a:gd name="connsiteX76" fmla="*/ 3430805 w 9662615"/>
              <a:gd name="connsiteY76" fmla="*/ 1542521 h 1603018"/>
              <a:gd name="connsiteX77" fmla="*/ 3292707 w 9662615"/>
              <a:gd name="connsiteY77" fmla="*/ 1520490 h 1603018"/>
              <a:gd name="connsiteX78" fmla="*/ 3187872 w 9662615"/>
              <a:gd name="connsiteY78" fmla="*/ 1519991 h 1603018"/>
              <a:gd name="connsiteX79" fmla="*/ 3148026 w 9662615"/>
              <a:gd name="connsiteY79" fmla="*/ 1524777 h 1603018"/>
              <a:gd name="connsiteX80" fmla="*/ 3092394 w 9662615"/>
              <a:gd name="connsiteY80" fmla="*/ 1528115 h 1603018"/>
              <a:gd name="connsiteX81" fmla="*/ 2994200 w 9662615"/>
              <a:gd name="connsiteY81" fmla="*/ 1537857 h 1603018"/>
              <a:gd name="connsiteX82" fmla="*/ 2862301 w 9662615"/>
              <a:gd name="connsiteY82" fmla="*/ 1544250 h 1603018"/>
              <a:gd name="connsiteX83" fmla="*/ 2766335 w 9662615"/>
              <a:gd name="connsiteY83" fmla="*/ 1527662 h 1603018"/>
              <a:gd name="connsiteX84" fmla="*/ 2757836 w 9662615"/>
              <a:gd name="connsiteY84" fmla="*/ 1531371 h 1603018"/>
              <a:gd name="connsiteX85" fmla="*/ 2691555 w 9662615"/>
              <a:gd name="connsiteY85" fmla="*/ 1530283 h 1603018"/>
              <a:gd name="connsiteX86" fmla="*/ 2539383 w 9662615"/>
              <a:gd name="connsiteY86" fmla="*/ 1504835 h 1603018"/>
              <a:gd name="connsiteX87" fmla="*/ 2378036 w 9662615"/>
              <a:gd name="connsiteY87" fmla="*/ 1520645 h 1603018"/>
              <a:gd name="connsiteX88" fmla="*/ 2320049 w 9662615"/>
              <a:gd name="connsiteY88" fmla="*/ 1511019 h 1603018"/>
              <a:gd name="connsiteX89" fmla="*/ 2238909 w 9662615"/>
              <a:gd name="connsiteY89" fmla="*/ 1508888 h 1603018"/>
              <a:gd name="connsiteX90" fmla="*/ 2181031 w 9662615"/>
              <a:gd name="connsiteY90" fmla="*/ 1531361 h 1603018"/>
              <a:gd name="connsiteX91" fmla="*/ 2112613 w 9662615"/>
              <a:gd name="connsiteY91" fmla="*/ 1524245 h 1603018"/>
              <a:gd name="connsiteX92" fmla="*/ 2046221 w 9662615"/>
              <a:gd name="connsiteY92" fmla="*/ 1523212 h 1603018"/>
              <a:gd name="connsiteX93" fmla="*/ 2001057 w 9662615"/>
              <a:gd name="connsiteY93" fmla="*/ 1516449 h 1603018"/>
              <a:gd name="connsiteX94" fmla="*/ 1920184 w 9662615"/>
              <a:gd name="connsiteY94" fmla="*/ 1533676 h 1603018"/>
              <a:gd name="connsiteX95" fmla="*/ 1835994 w 9662615"/>
              <a:gd name="connsiteY95" fmla="*/ 1527678 h 1603018"/>
              <a:gd name="connsiteX96" fmla="*/ 1671119 w 9662615"/>
              <a:gd name="connsiteY96" fmla="*/ 1536701 h 1603018"/>
              <a:gd name="connsiteX97" fmla="*/ 1565556 w 9662615"/>
              <a:gd name="connsiteY97" fmla="*/ 1556503 h 1603018"/>
              <a:gd name="connsiteX98" fmla="*/ 1407755 w 9662615"/>
              <a:gd name="connsiteY98" fmla="*/ 1571444 h 1603018"/>
              <a:gd name="connsiteX99" fmla="*/ 1291872 w 9662615"/>
              <a:gd name="connsiteY99" fmla="*/ 1579471 h 1603018"/>
              <a:gd name="connsiteX100" fmla="*/ 1245251 w 9662615"/>
              <a:gd name="connsiteY100" fmla="*/ 1603018 h 1603018"/>
              <a:gd name="connsiteX101" fmla="*/ 1181938 w 9662615"/>
              <a:gd name="connsiteY101" fmla="*/ 1592789 h 1603018"/>
              <a:gd name="connsiteX102" fmla="*/ 1091432 w 9662615"/>
              <a:gd name="connsiteY102" fmla="*/ 1571003 h 1603018"/>
              <a:gd name="connsiteX103" fmla="*/ 940355 w 9662615"/>
              <a:gd name="connsiteY103" fmla="*/ 1560638 h 1603018"/>
              <a:gd name="connsiteX104" fmla="*/ 868264 w 9662615"/>
              <a:gd name="connsiteY104" fmla="*/ 1566392 h 1603018"/>
              <a:gd name="connsiteX105" fmla="*/ 792765 w 9662615"/>
              <a:gd name="connsiteY105" fmla="*/ 1563102 h 1603018"/>
              <a:gd name="connsiteX106" fmla="*/ 653153 w 9662615"/>
              <a:gd name="connsiteY106" fmla="*/ 1563516 h 1603018"/>
              <a:gd name="connsiteX107" fmla="*/ 541933 w 9662615"/>
              <a:gd name="connsiteY107" fmla="*/ 1561051 h 1603018"/>
              <a:gd name="connsiteX108" fmla="*/ 472797 w 9662615"/>
              <a:gd name="connsiteY108" fmla="*/ 1568904 h 1603018"/>
              <a:gd name="connsiteX109" fmla="*/ 396059 w 9662615"/>
              <a:gd name="connsiteY109" fmla="*/ 1560970 h 1603018"/>
              <a:gd name="connsiteX110" fmla="*/ 336819 w 9662615"/>
              <a:gd name="connsiteY110" fmla="*/ 1560892 h 1603018"/>
              <a:gd name="connsiteX111" fmla="*/ 267163 w 9662615"/>
              <a:gd name="connsiteY111" fmla="*/ 1531913 h 1603018"/>
              <a:gd name="connsiteX112" fmla="*/ 196644 w 9662615"/>
              <a:gd name="connsiteY112" fmla="*/ 1524565 h 1603018"/>
              <a:gd name="connsiteX113" fmla="*/ 86819 w 9662615"/>
              <a:gd name="connsiteY113" fmla="*/ 1519517 h 1603018"/>
              <a:gd name="connsiteX114" fmla="*/ 53369 w 9662615"/>
              <a:gd name="connsiteY114" fmla="*/ 1516853 h 1603018"/>
              <a:gd name="connsiteX115" fmla="*/ 2359 w 9662615"/>
              <a:gd name="connsiteY115" fmla="*/ 1515247 h 1603018"/>
              <a:gd name="connsiteX116" fmla="*/ 0 w 9662615"/>
              <a:gd name="connsiteY116" fmla="*/ 1514932 h 1603018"/>
              <a:gd name="connsiteX117" fmla="*/ 0 w 9662615"/>
              <a:gd name="connsiteY117" fmla="*/ 0 h 160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9662615" h="1603018">
                <a:moveTo>
                  <a:pt x="0" y="0"/>
                </a:moveTo>
                <a:lnTo>
                  <a:pt x="9662615" y="0"/>
                </a:lnTo>
                <a:lnTo>
                  <a:pt x="9662615" y="1280346"/>
                </a:lnTo>
                <a:lnTo>
                  <a:pt x="9551077" y="1292033"/>
                </a:lnTo>
                <a:cubicBezTo>
                  <a:pt x="9489925" y="1291588"/>
                  <a:pt x="9543615" y="1296257"/>
                  <a:pt x="9469546" y="1289837"/>
                </a:cubicBezTo>
                <a:cubicBezTo>
                  <a:pt x="9413040" y="1331485"/>
                  <a:pt x="9340031" y="1268376"/>
                  <a:pt x="9326260" y="1277155"/>
                </a:cubicBezTo>
                <a:cubicBezTo>
                  <a:pt x="9234251" y="1284900"/>
                  <a:pt x="9225377" y="1258935"/>
                  <a:pt x="9144767" y="1264120"/>
                </a:cubicBezTo>
                <a:cubicBezTo>
                  <a:pt x="9159115" y="1310075"/>
                  <a:pt x="9066692" y="1304806"/>
                  <a:pt x="8976400" y="1326661"/>
                </a:cubicBezTo>
                <a:cubicBezTo>
                  <a:pt x="8931920" y="1325947"/>
                  <a:pt x="8871807" y="1351060"/>
                  <a:pt x="8828711" y="1346394"/>
                </a:cubicBezTo>
                <a:cubicBezTo>
                  <a:pt x="8809650" y="1326213"/>
                  <a:pt x="8718313" y="1358527"/>
                  <a:pt x="8695953" y="1346784"/>
                </a:cubicBezTo>
                <a:cubicBezTo>
                  <a:pt x="8694290" y="1355317"/>
                  <a:pt x="8661526" y="1349865"/>
                  <a:pt x="8652191" y="1345903"/>
                </a:cubicBezTo>
                <a:cubicBezTo>
                  <a:pt x="8641363" y="1349626"/>
                  <a:pt x="8603292" y="1341304"/>
                  <a:pt x="8591582" y="1341666"/>
                </a:cubicBezTo>
                <a:cubicBezTo>
                  <a:pt x="8568421" y="1323004"/>
                  <a:pt x="8565847" y="1352287"/>
                  <a:pt x="8537336" y="1341684"/>
                </a:cubicBezTo>
                <a:cubicBezTo>
                  <a:pt x="8524809" y="1348019"/>
                  <a:pt x="8445703" y="1377667"/>
                  <a:pt x="8416849" y="1367085"/>
                </a:cubicBezTo>
                <a:cubicBezTo>
                  <a:pt x="8350736" y="1379599"/>
                  <a:pt x="8346589" y="1391624"/>
                  <a:pt x="8278355" y="1386569"/>
                </a:cubicBezTo>
                <a:cubicBezTo>
                  <a:pt x="8268756" y="1398649"/>
                  <a:pt x="8183331" y="1371185"/>
                  <a:pt x="8197961" y="1392804"/>
                </a:cubicBezTo>
                <a:cubicBezTo>
                  <a:pt x="8175189" y="1391748"/>
                  <a:pt x="8158503" y="1383145"/>
                  <a:pt x="8171196" y="1397216"/>
                </a:cubicBezTo>
                <a:cubicBezTo>
                  <a:pt x="8141821" y="1397466"/>
                  <a:pt x="8125626" y="1386947"/>
                  <a:pt x="8087910" y="1386449"/>
                </a:cubicBezTo>
                <a:cubicBezTo>
                  <a:pt x="8029319" y="1362701"/>
                  <a:pt x="8020916" y="1407035"/>
                  <a:pt x="7974579" y="1383439"/>
                </a:cubicBezTo>
                <a:cubicBezTo>
                  <a:pt x="7912074" y="1402493"/>
                  <a:pt x="7841761" y="1389550"/>
                  <a:pt x="7768351" y="1395051"/>
                </a:cubicBezTo>
                <a:cubicBezTo>
                  <a:pt x="7741665" y="1390266"/>
                  <a:pt x="7663663" y="1410813"/>
                  <a:pt x="7635985" y="1386363"/>
                </a:cubicBezTo>
                <a:cubicBezTo>
                  <a:pt x="7646173" y="1415707"/>
                  <a:pt x="7542198" y="1378410"/>
                  <a:pt x="7466069" y="1377654"/>
                </a:cubicBezTo>
                <a:cubicBezTo>
                  <a:pt x="7427626" y="1403818"/>
                  <a:pt x="7337822" y="1398948"/>
                  <a:pt x="7355642" y="1407761"/>
                </a:cubicBezTo>
                <a:cubicBezTo>
                  <a:pt x="7270634" y="1390553"/>
                  <a:pt x="7306340" y="1403822"/>
                  <a:pt x="7215220" y="1397856"/>
                </a:cubicBezTo>
                <a:cubicBezTo>
                  <a:pt x="7175381" y="1421457"/>
                  <a:pt x="7122339" y="1428094"/>
                  <a:pt x="7082147" y="1406113"/>
                </a:cubicBezTo>
                <a:cubicBezTo>
                  <a:pt x="7040624" y="1425217"/>
                  <a:pt x="7029993" y="1391726"/>
                  <a:pt x="6987129" y="1404834"/>
                </a:cubicBezTo>
                <a:cubicBezTo>
                  <a:pt x="6953477" y="1411964"/>
                  <a:pt x="6957479" y="1421694"/>
                  <a:pt x="6907567" y="1419149"/>
                </a:cubicBezTo>
                <a:cubicBezTo>
                  <a:pt x="6863513" y="1408514"/>
                  <a:pt x="6803088" y="1434619"/>
                  <a:pt x="6748428" y="1420308"/>
                </a:cubicBezTo>
                <a:cubicBezTo>
                  <a:pt x="6728317" y="1416860"/>
                  <a:pt x="6666046" y="1417296"/>
                  <a:pt x="6654257" y="1424143"/>
                </a:cubicBezTo>
                <a:cubicBezTo>
                  <a:pt x="6641271" y="1425628"/>
                  <a:pt x="6626125" y="1423202"/>
                  <a:pt x="6620123" y="1430535"/>
                </a:cubicBezTo>
                <a:cubicBezTo>
                  <a:pt x="6610208" y="1439359"/>
                  <a:pt x="6564906" y="1425734"/>
                  <a:pt x="6571355" y="1436144"/>
                </a:cubicBezTo>
                <a:cubicBezTo>
                  <a:pt x="6539188" y="1426808"/>
                  <a:pt x="6513602" y="1445293"/>
                  <a:pt x="6486557" y="1449861"/>
                </a:cubicBezTo>
                <a:cubicBezTo>
                  <a:pt x="6461221" y="1440598"/>
                  <a:pt x="6429457" y="1459319"/>
                  <a:pt x="6370419" y="1461649"/>
                </a:cubicBezTo>
                <a:cubicBezTo>
                  <a:pt x="6342558" y="1450937"/>
                  <a:pt x="6330664" y="1463365"/>
                  <a:pt x="6278839" y="1449160"/>
                </a:cubicBezTo>
                <a:cubicBezTo>
                  <a:pt x="6277206" y="1450621"/>
                  <a:pt x="6275057" y="1451978"/>
                  <a:pt x="6272455" y="1453191"/>
                </a:cubicBezTo>
                <a:cubicBezTo>
                  <a:pt x="6257338" y="1460236"/>
                  <a:pt x="6230567" y="1460979"/>
                  <a:pt x="6212659" y="1454850"/>
                </a:cubicBezTo>
                <a:cubicBezTo>
                  <a:pt x="6130994" y="1436046"/>
                  <a:pt x="6135790" y="1448771"/>
                  <a:pt x="6069317" y="1445838"/>
                </a:cubicBezTo>
                <a:cubicBezTo>
                  <a:pt x="5994738" y="1444791"/>
                  <a:pt x="5975991" y="1456673"/>
                  <a:pt x="5878477" y="1439180"/>
                </a:cubicBezTo>
                <a:cubicBezTo>
                  <a:pt x="5870803" y="1447519"/>
                  <a:pt x="5859206" y="1448153"/>
                  <a:pt x="5838387" y="1444679"/>
                </a:cubicBezTo>
                <a:cubicBezTo>
                  <a:pt x="5802317" y="1444778"/>
                  <a:pt x="5810848" y="1465165"/>
                  <a:pt x="5771136" y="1453639"/>
                </a:cubicBezTo>
                <a:cubicBezTo>
                  <a:pt x="5780732" y="1464484"/>
                  <a:pt x="5704275" y="1459369"/>
                  <a:pt x="5724081" y="1470431"/>
                </a:cubicBezTo>
                <a:cubicBezTo>
                  <a:pt x="5703536" y="1480946"/>
                  <a:pt x="5687323" y="1464719"/>
                  <a:pt x="5666577" y="1473921"/>
                </a:cubicBezTo>
                <a:cubicBezTo>
                  <a:pt x="5640974" y="1476520"/>
                  <a:pt x="5678275" y="1461854"/>
                  <a:pt x="5649068" y="1461676"/>
                </a:cubicBezTo>
                <a:cubicBezTo>
                  <a:pt x="5614218" y="1463443"/>
                  <a:pt x="5608578" y="1443299"/>
                  <a:pt x="5588902" y="1469647"/>
                </a:cubicBezTo>
                <a:cubicBezTo>
                  <a:pt x="5550386" y="1464321"/>
                  <a:pt x="5546573" y="1476049"/>
                  <a:pt x="5498090" y="1483173"/>
                </a:cubicBezTo>
                <a:cubicBezTo>
                  <a:pt x="5475226" y="1477314"/>
                  <a:pt x="5459293" y="1480930"/>
                  <a:pt x="5444641" y="1487602"/>
                </a:cubicBezTo>
                <a:cubicBezTo>
                  <a:pt x="5395328" y="1487320"/>
                  <a:pt x="5353572" y="1498007"/>
                  <a:pt x="5299812" y="1503362"/>
                </a:cubicBezTo>
                <a:cubicBezTo>
                  <a:pt x="5238326" y="1497756"/>
                  <a:pt x="5303225" y="1514963"/>
                  <a:pt x="5245752" y="1520612"/>
                </a:cubicBezTo>
                <a:cubicBezTo>
                  <a:pt x="5190753" y="1507732"/>
                  <a:pt x="5205712" y="1518627"/>
                  <a:pt x="5177807" y="1526802"/>
                </a:cubicBezTo>
                <a:lnTo>
                  <a:pt x="5113910" y="1533205"/>
                </a:lnTo>
                <a:lnTo>
                  <a:pt x="5059484" y="1546802"/>
                </a:lnTo>
                <a:lnTo>
                  <a:pt x="5038524" y="1545675"/>
                </a:lnTo>
                <a:lnTo>
                  <a:pt x="5026564" y="1545376"/>
                </a:lnTo>
                <a:cubicBezTo>
                  <a:pt x="5006873" y="1544046"/>
                  <a:pt x="4987701" y="1552900"/>
                  <a:pt x="4969433" y="1550865"/>
                </a:cubicBezTo>
                <a:cubicBezTo>
                  <a:pt x="4943627" y="1555066"/>
                  <a:pt x="4892754" y="1568818"/>
                  <a:pt x="4871726" y="1570584"/>
                </a:cubicBezTo>
                <a:cubicBezTo>
                  <a:pt x="4863638" y="1570310"/>
                  <a:pt x="4846771" y="1559566"/>
                  <a:pt x="4843267" y="1561459"/>
                </a:cubicBezTo>
                <a:lnTo>
                  <a:pt x="4821058" y="1553078"/>
                </a:lnTo>
                <a:lnTo>
                  <a:pt x="4791466" y="1561324"/>
                </a:lnTo>
                <a:lnTo>
                  <a:pt x="4784247" y="1562342"/>
                </a:lnTo>
                <a:cubicBezTo>
                  <a:pt x="4770593" y="1574121"/>
                  <a:pt x="4776816" y="1558072"/>
                  <a:pt x="4739309" y="1553948"/>
                </a:cubicBezTo>
                <a:cubicBezTo>
                  <a:pt x="4684311" y="1578213"/>
                  <a:pt x="4712803" y="1566697"/>
                  <a:pt x="4697562" y="1551206"/>
                </a:cubicBezTo>
                <a:lnTo>
                  <a:pt x="4650737" y="1537381"/>
                </a:lnTo>
                <a:cubicBezTo>
                  <a:pt x="4628208" y="1530633"/>
                  <a:pt x="4609654" y="1567617"/>
                  <a:pt x="4583150" y="1529064"/>
                </a:cubicBezTo>
                <a:cubicBezTo>
                  <a:pt x="4575879" y="1527088"/>
                  <a:pt x="4527005" y="1532552"/>
                  <a:pt x="4521734" y="1529359"/>
                </a:cubicBezTo>
                <a:cubicBezTo>
                  <a:pt x="4457980" y="1517590"/>
                  <a:pt x="4465052" y="1532003"/>
                  <a:pt x="4382398" y="1534108"/>
                </a:cubicBezTo>
                <a:cubicBezTo>
                  <a:pt x="4347480" y="1506889"/>
                  <a:pt x="4310783" y="1494709"/>
                  <a:pt x="4221826" y="1500972"/>
                </a:cubicBezTo>
                <a:cubicBezTo>
                  <a:pt x="4174471" y="1526598"/>
                  <a:pt x="4136675" y="1542031"/>
                  <a:pt x="4096601" y="1521563"/>
                </a:cubicBezTo>
                <a:cubicBezTo>
                  <a:pt x="4015086" y="1550501"/>
                  <a:pt x="3986123" y="1519347"/>
                  <a:pt x="4002441" y="1528912"/>
                </a:cubicBezTo>
                <a:cubicBezTo>
                  <a:pt x="3967120" y="1539744"/>
                  <a:pt x="3931774" y="1526729"/>
                  <a:pt x="3833906" y="1516637"/>
                </a:cubicBezTo>
                <a:cubicBezTo>
                  <a:pt x="3781438" y="1538249"/>
                  <a:pt x="3822855" y="1526006"/>
                  <a:pt x="3763845" y="1501782"/>
                </a:cubicBezTo>
                <a:cubicBezTo>
                  <a:pt x="3734533" y="1525292"/>
                  <a:pt x="3677359" y="1524487"/>
                  <a:pt x="3673583" y="1501471"/>
                </a:cubicBezTo>
                <a:cubicBezTo>
                  <a:pt x="3663687" y="1502855"/>
                  <a:pt x="3650245" y="1528777"/>
                  <a:pt x="3640771" y="1531025"/>
                </a:cubicBezTo>
                <a:lnTo>
                  <a:pt x="3576170" y="1516288"/>
                </a:lnTo>
                <a:lnTo>
                  <a:pt x="3540258" y="1516976"/>
                </a:lnTo>
                <a:lnTo>
                  <a:pt x="3522853" y="1538044"/>
                </a:lnTo>
                <a:lnTo>
                  <a:pt x="3480929" y="1526739"/>
                </a:lnTo>
                <a:cubicBezTo>
                  <a:pt x="3469671" y="1527693"/>
                  <a:pt x="3444273" y="1543724"/>
                  <a:pt x="3430805" y="1542521"/>
                </a:cubicBezTo>
                <a:cubicBezTo>
                  <a:pt x="3386352" y="1529947"/>
                  <a:pt x="3347457" y="1537200"/>
                  <a:pt x="3292707" y="1520490"/>
                </a:cubicBezTo>
                <a:cubicBezTo>
                  <a:pt x="3271897" y="1516147"/>
                  <a:pt x="3203347" y="1513732"/>
                  <a:pt x="3187872" y="1519991"/>
                </a:cubicBezTo>
                <a:cubicBezTo>
                  <a:pt x="3173062" y="1520872"/>
                  <a:pt x="3157325" y="1517771"/>
                  <a:pt x="3148026" y="1524777"/>
                </a:cubicBezTo>
                <a:cubicBezTo>
                  <a:pt x="3133878" y="1533085"/>
                  <a:pt x="3089156" y="1517485"/>
                  <a:pt x="3092394" y="1528115"/>
                </a:cubicBezTo>
                <a:cubicBezTo>
                  <a:pt x="3060512" y="1517374"/>
                  <a:pt x="3025593" y="1534558"/>
                  <a:pt x="2994200" y="1537857"/>
                </a:cubicBezTo>
                <a:cubicBezTo>
                  <a:pt x="2969798" y="1527501"/>
                  <a:pt x="2927999" y="1544636"/>
                  <a:pt x="2862301" y="1544250"/>
                </a:cubicBezTo>
                <a:cubicBezTo>
                  <a:pt x="2835658" y="1532340"/>
                  <a:pt x="2818008" y="1544135"/>
                  <a:pt x="2766335" y="1527662"/>
                </a:cubicBezTo>
                <a:cubicBezTo>
                  <a:pt x="2764004" y="1529036"/>
                  <a:pt x="2761142" y="1530285"/>
                  <a:pt x="2757836" y="1531371"/>
                </a:cubicBezTo>
                <a:cubicBezTo>
                  <a:pt x="2738633" y="1537675"/>
                  <a:pt x="2708957" y="1537188"/>
                  <a:pt x="2691555" y="1530283"/>
                </a:cubicBezTo>
                <a:cubicBezTo>
                  <a:pt x="2608810" y="1507878"/>
                  <a:pt x="2611304" y="1510787"/>
                  <a:pt x="2539383" y="1504835"/>
                </a:cubicBezTo>
                <a:cubicBezTo>
                  <a:pt x="2457862" y="1500384"/>
                  <a:pt x="2478670" y="1542474"/>
                  <a:pt x="2378036" y="1520645"/>
                </a:cubicBezTo>
                <a:cubicBezTo>
                  <a:pt x="2366529" y="1528574"/>
                  <a:pt x="2341629" y="1515421"/>
                  <a:pt x="2320049" y="1511019"/>
                </a:cubicBezTo>
                <a:cubicBezTo>
                  <a:pt x="2280399" y="1509467"/>
                  <a:pt x="2278267" y="1522148"/>
                  <a:pt x="2238909" y="1508888"/>
                </a:cubicBezTo>
                <a:cubicBezTo>
                  <a:pt x="2245444" y="1520095"/>
                  <a:pt x="2163364" y="1519472"/>
                  <a:pt x="2181031" y="1531361"/>
                </a:cubicBezTo>
                <a:cubicBezTo>
                  <a:pt x="2154585" y="1540861"/>
                  <a:pt x="2138796" y="1516056"/>
                  <a:pt x="2112613" y="1524245"/>
                </a:cubicBezTo>
                <a:cubicBezTo>
                  <a:pt x="2083537" y="1525655"/>
                  <a:pt x="2078233" y="1524725"/>
                  <a:pt x="2046221" y="1523212"/>
                </a:cubicBezTo>
                <a:cubicBezTo>
                  <a:pt x="2007296" y="1523373"/>
                  <a:pt x="2032394" y="1491187"/>
                  <a:pt x="2001057" y="1516449"/>
                </a:cubicBezTo>
                <a:cubicBezTo>
                  <a:pt x="1960724" y="1509398"/>
                  <a:pt x="1976058" y="1528820"/>
                  <a:pt x="1920184" y="1533676"/>
                </a:cubicBezTo>
                <a:cubicBezTo>
                  <a:pt x="1897238" y="1526813"/>
                  <a:pt x="1877505" y="1527174"/>
                  <a:pt x="1835994" y="1527678"/>
                </a:cubicBezTo>
                <a:cubicBezTo>
                  <a:pt x="1794483" y="1528182"/>
                  <a:pt x="1726077" y="1533693"/>
                  <a:pt x="1671119" y="1536701"/>
                </a:cubicBezTo>
                <a:cubicBezTo>
                  <a:pt x="1605663" y="1528324"/>
                  <a:pt x="1630763" y="1553523"/>
                  <a:pt x="1565556" y="1556503"/>
                </a:cubicBezTo>
                <a:cubicBezTo>
                  <a:pt x="1501959" y="1539013"/>
                  <a:pt x="1462468" y="1572800"/>
                  <a:pt x="1407755" y="1571444"/>
                </a:cubicBezTo>
                <a:cubicBezTo>
                  <a:pt x="1319286" y="1555448"/>
                  <a:pt x="1429251" y="1585263"/>
                  <a:pt x="1291872" y="1579471"/>
                </a:cubicBezTo>
                <a:cubicBezTo>
                  <a:pt x="1284192" y="1576816"/>
                  <a:pt x="1243590" y="1599390"/>
                  <a:pt x="1245251" y="1603018"/>
                </a:cubicBezTo>
                <a:cubicBezTo>
                  <a:pt x="1236562" y="1601891"/>
                  <a:pt x="1184091" y="1586977"/>
                  <a:pt x="1181938" y="1592789"/>
                </a:cubicBezTo>
                <a:cubicBezTo>
                  <a:pt x="1138153" y="1593474"/>
                  <a:pt x="1130439" y="1578153"/>
                  <a:pt x="1091432" y="1571003"/>
                </a:cubicBezTo>
                <a:cubicBezTo>
                  <a:pt x="1007000" y="1580980"/>
                  <a:pt x="1001377" y="1557850"/>
                  <a:pt x="940355" y="1560638"/>
                </a:cubicBezTo>
                <a:cubicBezTo>
                  <a:pt x="891367" y="1572083"/>
                  <a:pt x="924846" y="1558773"/>
                  <a:pt x="868264" y="1566392"/>
                </a:cubicBezTo>
                <a:cubicBezTo>
                  <a:pt x="848640" y="1547574"/>
                  <a:pt x="814997" y="1568391"/>
                  <a:pt x="792765" y="1563102"/>
                </a:cubicBezTo>
                <a:cubicBezTo>
                  <a:pt x="758082" y="1585102"/>
                  <a:pt x="689950" y="1563038"/>
                  <a:pt x="653153" y="1563516"/>
                </a:cubicBezTo>
                <a:cubicBezTo>
                  <a:pt x="591300" y="1567692"/>
                  <a:pt x="576686" y="1582565"/>
                  <a:pt x="541933" y="1561051"/>
                </a:cubicBezTo>
                <a:cubicBezTo>
                  <a:pt x="537775" y="1570056"/>
                  <a:pt x="508236" y="1570304"/>
                  <a:pt x="472797" y="1568904"/>
                </a:cubicBezTo>
                <a:cubicBezTo>
                  <a:pt x="458898" y="1573560"/>
                  <a:pt x="425270" y="1567476"/>
                  <a:pt x="396059" y="1560970"/>
                </a:cubicBezTo>
                <a:cubicBezTo>
                  <a:pt x="431016" y="1548467"/>
                  <a:pt x="332180" y="1575204"/>
                  <a:pt x="336819" y="1560892"/>
                </a:cubicBezTo>
                <a:cubicBezTo>
                  <a:pt x="292157" y="1552383"/>
                  <a:pt x="263346" y="1557575"/>
                  <a:pt x="267163" y="1531913"/>
                </a:cubicBezTo>
                <a:cubicBezTo>
                  <a:pt x="253228" y="1516946"/>
                  <a:pt x="198100" y="1540864"/>
                  <a:pt x="196644" y="1524565"/>
                </a:cubicBezTo>
                <a:cubicBezTo>
                  <a:pt x="172602" y="1535342"/>
                  <a:pt x="127394" y="1518578"/>
                  <a:pt x="86819" y="1519517"/>
                </a:cubicBezTo>
                <a:cubicBezTo>
                  <a:pt x="78537" y="1512257"/>
                  <a:pt x="69224" y="1512723"/>
                  <a:pt x="53369" y="1516853"/>
                </a:cubicBezTo>
                <a:cubicBezTo>
                  <a:pt x="37131" y="1517503"/>
                  <a:pt x="19976" y="1516838"/>
                  <a:pt x="2359" y="1515247"/>
                </a:cubicBezTo>
                <a:lnTo>
                  <a:pt x="0" y="1514932"/>
                </a:lnTo>
                <a:lnTo>
                  <a:pt x="0" y="0"/>
                </a:lnTo>
                <a:close/>
              </a:path>
            </a:pathLst>
          </a:custGeom>
          <a:solidFill>
            <a:schemeClr val="bg1">
              <a:alpha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8EBCBDE-89C3-E051-63A8-E1CA4FC56F44}"/>
              </a:ext>
            </a:extLst>
          </p:cNvPr>
          <p:cNvSpPr>
            <a:spLocks noGrp="1"/>
          </p:cNvSpPr>
          <p:nvPr>
            <p:ph type="title"/>
          </p:nvPr>
        </p:nvSpPr>
        <p:spPr>
          <a:xfrm>
            <a:off x="1629751" y="1118473"/>
            <a:ext cx="8924392" cy="1037867"/>
          </a:xfrm>
        </p:spPr>
        <p:txBody>
          <a:bodyPr>
            <a:normAutofit/>
          </a:bodyPr>
          <a:lstStyle/>
          <a:p>
            <a:pPr algn="ctr"/>
            <a:r>
              <a:rPr lang="en-GB" sz="3400" dirty="0"/>
              <a:t>How does Saint Vincent de Paul show Servant Leadership</a:t>
            </a:r>
          </a:p>
        </p:txBody>
      </p:sp>
      <p:sp>
        <p:nvSpPr>
          <p:cNvPr id="34" name="Rectangle 6">
            <a:extLst>
              <a:ext uri="{FF2B5EF4-FFF2-40B4-BE49-F238E27FC236}">
                <a16:creationId xmlns:a16="http://schemas.microsoft.com/office/drawing/2014/main" id="{B24A3A03-2C4E-45B5-B388-FAD638CDF0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6548" y="662268"/>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779B1D-35CD-A5B2-281B-0464C93091BC}"/>
              </a:ext>
            </a:extLst>
          </p:cNvPr>
          <p:cNvSpPr>
            <a:spLocks noGrp="1"/>
          </p:cNvSpPr>
          <p:nvPr>
            <p:ph idx="1"/>
          </p:nvPr>
        </p:nvSpPr>
        <p:spPr>
          <a:xfrm>
            <a:off x="465847" y="2628223"/>
            <a:ext cx="11252200" cy="2828925"/>
          </a:xfrm>
        </p:spPr>
        <p:txBody>
          <a:bodyPr>
            <a:noAutofit/>
          </a:bodyPr>
          <a:lstStyle/>
          <a:p>
            <a:r>
              <a:rPr lang="en-GB" sz="2200" dirty="0"/>
              <a:t>Saint Vincent was an example of servant leadership as he led by example.</a:t>
            </a:r>
          </a:p>
          <a:p>
            <a:r>
              <a:rPr lang="en-GB" sz="2200" dirty="0"/>
              <a:t>Saint Vincent did not just give orders or delegate tasks, he actively participated in the work. This included visiting the sick, distributing food to the poor and marginalised and caring for abandoned children. </a:t>
            </a:r>
          </a:p>
          <a:p>
            <a:r>
              <a:rPr lang="en-GB" sz="2200" dirty="0"/>
              <a:t>Saint Vincent showed his beliefs and his goals through is actions, qualities of a servant leader</a:t>
            </a:r>
          </a:p>
          <a:p>
            <a:r>
              <a:rPr lang="en-GB" sz="2200" dirty="0"/>
              <a:t>He empowered the poor by helping them to become self–sufficient</a:t>
            </a:r>
          </a:p>
          <a:p>
            <a:r>
              <a:rPr lang="en-GB" sz="2200" dirty="0"/>
              <a:t>Vincent listened to the poor and marginalised to understand their needs, through this he gained their trust as he worked with them towards a shared goal</a:t>
            </a:r>
          </a:p>
        </p:txBody>
      </p:sp>
    </p:spTree>
    <p:extLst>
      <p:ext uri="{BB962C8B-B14F-4D97-AF65-F5344CB8AC3E}">
        <p14:creationId xmlns:p14="http://schemas.microsoft.com/office/powerpoint/2010/main" val="2965228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0CCF94-9536-4A63-8FF2-E37827C92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C970655A-F4C2-4D7E-BAB6-D3BFC5CAE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8174"/>
            <a:ext cx="12192000" cy="4939827"/>
          </a:xfrm>
          <a:custGeom>
            <a:avLst/>
            <a:gdLst>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499101 w 12192000"/>
              <a:gd name="connsiteY144" fmla="*/ 232983 h 4939827"/>
              <a:gd name="connsiteX145" fmla="*/ 4558432 w 12192000"/>
              <a:gd name="connsiteY145" fmla="*/ 269194 h 4939827"/>
              <a:gd name="connsiteX146" fmla="*/ 4635061 w 12192000"/>
              <a:gd name="connsiteY146" fmla="*/ 280682 h 4939827"/>
              <a:gd name="connsiteX147" fmla="*/ 4680829 w 12192000"/>
              <a:gd name="connsiteY147" fmla="*/ 287953 h 4939827"/>
              <a:gd name="connsiteX148" fmla="*/ 4807427 w 12192000"/>
              <a:gd name="connsiteY148" fmla="*/ 276835 h 4939827"/>
              <a:gd name="connsiteX149" fmla="*/ 5028933 w 12192000"/>
              <a:gd name="connsiteY149" fmla="*/ 183887 h 4939827"/>
              <a:gd name="connsiteX150" fmla="*/ 5093642 w 12192000"/>
              <a:gd name="connsiteY150" fmla="*/ 177214 h 4939827"/>
              <a:gd name="connsiteX151" fmla="*/ 5102642 w 12192000"/>
              <a:gd name="connsiteY151" fmla="*/ 186816 h 4939827"/>
              <a:gd name="connsiteX152" fmla="*/ 5193590 w 12192000"/>
              <a:gd name="connsiteY152" fmla="*/ 136361 h 4939827"/>
              <a:gd name="connsiteX153" fmla="*/ 5323922 w 12192000"/>
              <a:gd name="connsiteY153" fmla="*/ 146332 h 4939827"/>
              <a:gd name="connsiteX154" fmla="*/ 5421860 w 12192000"/>
              <a:gd name="connsiteY154" fmla="*/ 167298 h 4939827"/>
              <a:gd name="connsiteX155" fmla="*/ 5476948 w 12192000"/>
              <a:gd name="connsiteY155" fmla="*/ 173249 h 4939827"/>
              <a:gd name="connsiteX156" fmla="*/ 5516842 w 12192000"/>
              <a:gd name="connsiteY156" fmla="*/ 184018 h 4939827"/>
              <a:gd name="connsiteX157" fmla="*/ 5619415 w 12192000"/>
              <a:gd name="connsiteY157" fmla="*/ 176781 h 4939827"/>
              <a:gd name="connsiteX158" fmla="*/ 5789867 w 12192000"/>
              <a:gd name="connsiteY158" fmla="*/ 150304 h 4939827"/>
              <a:gd name="connsiteX159" fmla="*/ 5825953 w 12192000"/>
              <a:gd name="connsiteY159" fmla="*/ 147907 h 4939827"/>
              <a:gd name="connsiteX160" fmla="*/ 5856168 w 12192000"/>
              <a:gd name="connsiteY160" fmla="*/ 158719 h 4939827"/>
              <a:gd name="connsiteX161" fmla="*/ 5862476 w 12192000"/>
              <a:gd name="connsiteY161" fmla="*/ 172447 h 4939827"/>
              <a:gd name="connsiteX162" fmla="*/ 5882195 w 12192000"/>
              <a:gd name="connsiteY162" fmla="*/ 173195 h 4939827"/>
              <a:gd name="connsiteX163" fmla="*/ 5887271 w 12192000"/>
              <a:gd name="connsiteY163" fmla="*/ 176084 h 4939827"/>
              <a:gd name="connsiteX164" fmla="*/ 5916552 w 12192000"/>
              <a:gd name="connsiteY164" fmla="*/ 189955 h 4939827"/>
              <a:gd name="connsiteX165" fmla="*/ 5983240 w 12192000"/>
              <a:gd name="connsiteY165" fmla="*/ 152755 h 4939827"/>
              <a:gd name="connsiteX166" fmla="*/ 6061852 w 12192000"/>
              <a:gd name="connsiteY166" fmla="*/ 161953 h 4939827"/>
              <a:gd name="connsiteX167" fmla="*/ 6408386 w 12192000"/>
              <a:gd name="connsiteY167" fmla="*/ 157590 h 4939827"/>
              <a:gd name="connsiteX168" fmla="*/ 6531386 w 12192000"/>
              <a:gd name="connsiteY168" fmla="*/ 156103 h 4939827"/>
              <a:gd name="connsiteX169" fmla="*/ 6721509 w 12192000"/>
              <a:gd name="connsiteY169" fmla="*/ 54829 h 4939827"/>
              <a:gd name="connsiteX170" fmla="*/ 6947884 w 12192000"/>
              <a:gd name="connsiteY170" fmla="*/ 47587 h 4939827"/>
              <a:gd name="connsiteX171" fmla="*/ 6965101 w 12192000"/>
              <a:gd name="connsiteY171" fmla="*/ 25718 h 4939827"/>
              <a:gd name="connsiteX172" fmla="*/ 6986370 w 12192000"/>
              <a:gd name="connsiteY172" fmla="*/ 12659 h 4939827"/>
              <a:gd name="connsiteX173" fmla="*/ 6989536 w 12192000"/>
              <a:gd name="connsiteY173" fmla="*/ 14528 h 4939827"/>
              <a:gd name="connsiteX174" fmla="*/ 7015933 w 12192000"/>
              <a:gd name="connsiteY174" fmla="*/ 9653 h 4939827"/>
              <a:gd name="connsiteX175" fmla="*/ 7020592 w 12192000"/>
              <a:gd name="connsiteY175" fmla="*/ 1651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435843 w 12192000"/>
              <a:gd name="connsiteY143" fmla="*/ 234325 h 4939827"/>
              <a:gd name="connsiteX144" fmla="*/ 4558432 w 12192000"/>
              <a:gd name="connsiteY144" fmla="*/ 269194 h 4939827"/>
              <a:gd name="connsiteX145" fmla="*/ 4635061 w 12192000"/>
              <a:gd name="connsiteY145" fmla="*/ 280682 h 4939827"/>
              <a:gd name="connsiteX146" fmla="*/ 4680829 w 12192000"/>
              <a:gd name="connsiteY146" fmla="*/ 287953 h 4939827"/>
              <a:gd name="connsiteX147" fmla="*/ 4807427 w 12192000"/>
              <a:gd name="connsiteY147" fmla="*/ 276835 h 4939827"/>
              <a:gd name="connsiteX148" fmla="*/ 5028933 w 12192000"/>
              <a:gd name="connsiteY148" fmla="*/ 183887 h 4939827"/>
              <a:gd name="connsiteX149" fmla="*/ 5093642 w 12192000"/>
              <a:gd name="connsiteY149" fmla="*/ 177214 h 4939827"/>
              <a:gd name="connsiteX150" fmla="*/ 5102642 w 12192000"/>
              <a:gd name="connsiteY150" fmla="*/ 186816 h 4939827"/>
              <a:gd name="connsiteX151" fmla="*/ 5193590 w 12192000"/>
              <a:gd name="connsiteY151" fmla="*/ 136361 h 4939827"/>
              <a:gd name="connsiteX152" fmla="*/ 5323922 w 12192000"/>
              <a:gd name="connsiteY152" fmla="*/ 146332 h 4939827"/>
              <a:gd name="connsiteX153" fmla="*/ 5421860 w 12192000"/>
              <a:gd name="connsiteY153" fmla="*/ 167298 h 4939827"/>
              <a:gd name="connsiteX154" fmla="*/ 5476948 w 12192000"/>
              <a:gd name="connsiteY154" fmla="*/ 173249 h 4939827"/>
              <a:gd name="connsiteX155" fmla="*/ 5516842 w 12192000"/>
              <a:gd name="connsiteY155" fmla="*/ 184018 h 4939827"/>
              <a:gd name="connsiteX156" fmla="*/ 5619415 w 12192000"/>
              <a:gd name="connsiteY156" fmla="*/ 176781 h 4939827"/>
              <a:gd name="connsiteX157" fmla="*/ 5789867 w 12192000"/>
              <a:gd name="connsiteY157" fmla="*/ 150304 h 4939827"/>
              <a:gd name="connsiteX158" fmla="*/ 5825953 w 12192000"/>
              <a:gd name="connsiteY158" fmla="*/ 147907 h 4939827"/>
              <a:gd name="connsiteX159" fmla="*/ 5856168 w 12192000"/>
              <a:gd name="connsiteY159" fmla="*/ 158719 h 4939827"/>
              <a:gd name="connsiteX160" fmla="*/ 5862476 w 12192000"/>
              <a:gd name="connsiteY160" fmla="*/ 172447 h 4939827"/>
              <a:gd name="connsiteX161" fmla="*/ 5882195 w 12192000"/>
              <a:gd name="connsiteY161" fmla="*/ 173195 h 4939827"/>
              <a:gd name="connsiteX162" fmla="*/ 5887271 w 12192000"/>
              <a:gd name="connsiteY162" fmla="*/ 176084 h 4939827"/>
              <a:gd name="connsiteX163" fmla="*/ 5916552 w 12192000"/>
              <a:gd name="connsiteY163" fmla="*/ 189955 h 4939827"/>
              <a:gd name="connsiteX164" fmla="*/ 5983240 w 12192000"/>
              <a:gd name="connsiteY164" fmla="*/ 152755 h 4939827"/>
              <a:gd name="connsiteX165" fmla="*/ 6061852 w 12192000"/>
              <a:gd name="connsiteY165" fmla="*/ 161953 h 4939827"/>
              <a:gd name="connsiteX166" fmla="*/ 6408386 w 12192000"/>
              <a:gd name="connsiteY166" fmla="*/ 157590 h 4939827"/>
              <a:gd name="connsiteX167" fmla="*/ 6531386 w 12192000"/>
              <a:gd name="connsiteY167" fmla="*/ 156103 h 4939827"/>
              <a:gd name="connsiteX168" fmla="*/ 6721509 w 12192000"/>
              <a:gd name="connsiteY168" fmla="*/ 54829 h 4939827"/>
              <a:gd name="connsiteX169" fmla="*/ 6947884 w 12192000"/>
              <a:gd name="connsiteY169" fmla="*/ 47587 h 4939827"/>
              <a:gd name="connsiteX170" fmla="*/ 6965101 w 12192000"/>
              <a:gd name="connsiteY170" fmla="*/ 25718 h 4939827"/>
              <a:gd name="connsiteX171" fmla="*/ 6986370 w 12192000"/>
              <a:gd name="connsiteY171" fmla="*/ 12659 h 4939827"/>
              <a:gd name="connsiteX172" fmla="*/ 6989536 w 12192000"/>
              <a:gd name="connsiteY172" fmla="*/ 14528 h 4939827"/>
              <a:gd name="connsiteX173" fmla="*/ 7015933 w 12192000"/>
              <a:gd name="connsiteY173" fmla="*/ 9653 h 4939827"/>
              <a:gd name="connsiteX174" fmla="*/ 7020592 w 12192000"/>
              <a:gd name="connsiteY174" fmla="*/ 1651 h 4939827"/>
              <a:gd name="connsiteX175" fmla="*/ 7025905 w 12192000"/>
              <a:gd name="connsiteY17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680829 w 12192000"/>
              <a:gd name="connsiteY145" fmla="*/ 287953 h 4939827"/>
              <a:gd name="connsiteX146" fmla="*/ 4807427 w 12192000"/>
              <a:gd name="connsiteY146" fmla="*/ 276835 h 4939827"/>
              <a:gd name="connsiteX147" fmla="*/ 5028933 w 12192000"/>
              <a:gd name="connsiteY147" fmla="*/ 183887 h 4939827"/>
              <a:gd name="connsiteX148" fmla="*/ 5093642 w 12192000"/>
              <a:gd name="connsiteY148" fmla="*/ 177214 h 4939827"/>
              <a:gd name="connsiteX149" fmla="*/ 5102642 w 12192000"/>
              <a:gd name="connsiteY149" fmla="*/ 186816 h 4939827"/>
              <a:gd name="connsiteX150" fmla="*/ 5193590 w 12192000"/>
              <a:gd name="connsiteY150" fmla="*/ 136361 h 4939827"/>
              <a:gd name="connsiteX151" fmla="*/ 5323922 w 12192000"/>
              <a:gd name="connsiteY151" fmla="*/ 146332 h 4939827"/>
              <a:gd name="connsiteX152" fmla="*/ 5421860 w 12192000"/>
              <a:gd name="connsiteY152" fmla="*/ 167298 h 4939827"/>
              <a:gd name="connsiteX153" fmla="*/ 5476948 w 12192000"/>
              <a:gd name="connsiteY153" fmla="*/ 173249 h 4939827"/>
              <a:gd name="connsiteX154" fmla="*/ 5516842 w 12192000"/>
              <a:gd name="connsiteY154" fmla="*/ 184018 h 4939827"/>
              <a:gd name="connsiteX155" fmla="*/ 5619415 w 12192000"/>
              <a:gd name="connsiteY155" fmla="*/ 176781 h 4939827"/>
              <a:gd name="connsiteX156" fmla="*/ 5789867 w 12192000"/>
              <a:gd name="connsiteY156" fmla="*/ 150304 h 4939827"/>
              <a:gd name="connsiteX157" fmla="*/ 5825953 w 12192000"/>
              <a:gd name="connsiteY157" fmla="*/ 147907 h 4939827"/>
              <a:gd name="connsiteX158" fmla="*/ 5856168 w 12192000"/>
              <a:gd name="connsiteY158" fmla="*/ 158719 h 4939827"/>
              <a:gd name="connsiteX159" fmla="*/ 5862476 w 12192000"/>
              <a:gd name="connsiteY159" fmla="*/ 172447 h 4939827"/>
              <a:gd name="connsiteX160" fmla="*/ 5882195 w 12192000"/>
              <a:gd name="connsiteY160" fmla="*/ 173195 h 4939827"/>
              <a:gd name="connsiteX161" fmla="*/ 5887271 w 12192000"/>
              <a:gd name="connsiteY161" fmla="*/ 176084 h 4939827"/>
              <a:gd name="connsiteX162" fmla="*/ 5916552 w 12192000"/>
              <a:gd name="connsiteY162" fmla="*/ 189955 h 4939827"/>
              <a:gd name="connsiteX163" fmla="*/ 5983240 w 12192000"/>
              <a:gd name="connsiteY163" fmla="*/ 152755 h 4939827"/>
              <a:gd name="connsiteX164" fmla="*/ 6061852 w 12192000"/>
              <a:gd name="connsiteY164" fmla="*/ 161953 h 4939827"/>
              <a:gd name="connsiteX165" fmla="*/ 6408386 w 12192000"/>
              <a:gd name="connsiteY165" fmla="*/ 157590 h 4939827"/>
              <a:gd name="connsiteX166" fmla="*/ 6531386 w 12192000"/>
              <a:gd name="connsiteY166" fmla="*/ 156103 h 4939827"/>
              <a:gd name="connsiteX167" fmla="*/ 6721509 w 12192000"/>
              <a:gd name="connsiteY167" fmla="*/ 54829 h 4939827"/>
              <a:gd name="connsiteX168" fmla="*/ 6947884 w 12192000"/>
              <a:gd name="connsiteY168" fmla="*/ 47587 h 4939827"/>
              <a:gd name="connsiteX169" fmla="*/ 6965101 w 12192000"/>
              <a:gd name="connsiteY169" fmla="*/ 25718 h 4939827"/>
              <a:gd name="connsiteX170" fmla="*/ 6986370 w 12192000"/>
              <a:gd name="connsiteY170" fmla="*/ 12659 h 4939827"/>
              <a:gd name="connsiteX171" fmla="*/ 6989536 w 12192000"/>
              <a:gd name="connsiteY171" fmla="*/ 14528 h 4939827"/>
              <a:gd name="connsiteX172" fmla="*/ 7015933 w 12192000"/>
              <a:gd name="connsiteY172" fmla="*/ 9653 h 4939827"/>
              <a:gd name="connsiteX173" fmla="*/ 7020592 w 12192000"/>
              <a:gd name="connsiteY173" fmla="*/ 1651 h 4939827"/>
              <a:gd name="connsiteX174" fmla="*/ 7025905 w 12192000"/>
              <a:gd name="connsiteY17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08386 w 12192000"/>
              <a:gd name="connsiteY164" fmla="*/ 157590 h 4939827"/>
              <a:gd name="connsiteX165" fmla="*/ 6531386 w 12192000"/>
              <a:gd name="connsiteY165" fmla="*/ 156103 h 4939827"/>
              <a:gd name="connsiteX166" fmla="*/ 6721509 w 12192000"/>
              <a:gd name="connsiteY166" fmla="*/ 54829 h 4939827"/>
              <a:gd name="connsiteX167" fmla="*/ 6947884 w 12192000"/>
              <a:gd name="connsiteY167" fmla="*/ 47587 h 4939827"/>
              <a:gd name="connsiteX168" fmla="*/ 6965101 w 12192000"/>
              <a:gd name="connsiteY168" fmla="*/ 25718 h 4939827"/>
              <a:gd name="connsiteX169" fmla="*/ 6986370 w 12192000"/>
              <a:gd name="connsiteY169" fmla="*/ 12659 h 4939827"/>
              <a:gd name="connsiteX170" fmla="*/ 6989536 w 12192000"/>
              <a:gd name="connsiteY170" fmla="*/ 14528 h 4939827"/>
              <a:gd name="connsiteX171" fmla="*/ 7015933 w 12192000"/>
              <a:gd name="connsiteY171" fmla="*/ 9653 h 4939827"/>
              <a:gd name="connsiteX172" fmla="*/ 7020592 w 12192000"/>
              <a:gd name="connsiteY172" fmla="*/ 1651 h 4939827"/>
              <a:gd name="connsiteX173" fmla="*/ 7025905 w 12192000"/>
              <a:gd name="connsiteY17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21509 w 12192000"/>
              <a:gd name="connsiteY165" fmla="*/ 54829 h 4939827"/>
              <a:gd name="connsiteX166" fmla="*/ 6947884 w 12192000"/>
              <a:gd name="connsiteY166" fmla="*/ 47587 h 4939827"/>
              <a:gd name="connsiteX167" fmla="*/ 6965101 w 12192000"/>
              <a:gd name="connsiteY167" fmla="*/ 25718 h 4939827"/>
              <a:gd name="connsiteX168" fmla="*/ 6986370 w 12192000"/>
              <a:gd name="connsiteY168" fmla="*/ 12659 h 4939827"/>
              <a:gd name="connsiteX169" fmla="*/ 6989536 w 12192000"/>
              <a:gd name="connsiteY169" fmla="*/ 14528 h 4939827"/>
              <a:gd name="connsiteX170" fmla="*/ 7015933 w 12192000"/>
              <a:gd name="connsiteY170" fmla="*/ 9653 h 4939827"/>
              <a:gd name="connsiteX171" fmla="*/ 7020592 w 12192000"/>
              <a:gd name="connsiteY171" fmla="*/ 1651 h 4939827"/>
              <a:gd name="connsiteX172" fmla="*/ 7025905 w 12192000"/>
              <a:gd name="connsiteY17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947884 w 12192000"/>
              <a:gd name="connsiteY165" fmla="*/ 47587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531386 w 12192000"/>
              <a:gd name="connsiteY164" fmla="*/ 156103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061852 w 12192000"/>
              <a:gd name="connsiteY163" fmla="*/ 161953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37675 w 12192000"/>
              <a:gd name="connsiteY17" fmla="*/ 204438 h 4939827"/>
              <a:gd name="connsiteX18" fmla="*/ 7952584 w 12192000"/>
              <a:gd name="connsiteY18" fmla="*/ 170181 h 4939827"/>
              <a:gd name="connsiteX19" fmla="*/ 8009534 w 12192000"/>
              <a:gd name="connsiteY19" fmla="*/ 176441 h 4939827"/>
              <a:gd name="connsiteX20" fmla="*/ 8058681 w 12192000"/>
              <a:gd name="connsiteY20" fmla="*/ 219431 h 4939827"/>
              <a:gd name="connsiteX21" fmla="*/ 8126175 w 12192000"/>
              <a:gd name="connsiteY21" fmla="*/ 240005 h 4939827"/>
              <a:gd name="connsiteX22" fmla="*/ 8166439 w 12192000"/>
              <a:gd name="connsiteY22" fmla="*/ 252699 h 4939827"/>
              <a:gd name="connsiteX23" fmla="*/ 8281371 w 12192000"/>
              <a:gd name="connsiteY23" fmla="*/ 256875 h 4939827"/>
              <a:gd name="connsiteX24" fmla="*/ 8381609 w 12192000"/>
              <a:gd name="connsiteY24" fmla="*/ 240618 h 4939827"/>
              <a:gd name="connsiteX25" fmla="*/ 8406759 w 12192000"/>
              <a:gd name="connsiteY25" fmla="*/ 232517 h 4939827"/>
              <a:gd name="connsiteX26" fmla="*/ 8426506 w 12192000"/>
              <a:gd name="connsiteY26" fmla="*/ 241842 h 4939827"/>
              <a:gd name="connsiteX27" fmla="*/ 8427949 w 12192000"/>
              <a:gd name="connsiteY27" fmla="*/ 240981 h 4939827"/>
              <a:gd name="connsiteX28" fmla="*/ 8441468 w 12192000"/>
              <a:gd name="connsiteY28" fmla="*/ 241157 h 4939827"/>
              <a:gd name="connsiteX29" fmla="*/ 8565757 w 12192000"/>
              <a:gd name="connsiteY29" fmla="*/ 255317 h 4939827"/>
              <a:gd name="connsiteX30" fmla="*/ 8573171 w 12192000"/>
              <a:gd name="connsiteY30" fmla="*/ 258426 h 4939827"/>
              <a:gd name="connsiteX31" fmla="*/ 8573548 w 12192000"/>
              <a:gd name="connsiteY31" fmla="*/ 258241 h 4939827"/>
              <a:gd name="connsiteX32" fmla="*/ 8581827 w 12192000"/>
              <a:gd name="connsiteY32" fmla="*/ 261028 h 4939827"/>
              <a:gd name="connsiteX33" fmla="*/ 8586687 w 12192000"/>
              <a:gd name="connsiteY33" fmla="*/ 264089 h 4939827"/>
              <a:gd name="connsiteX34" fmla="*/ 8601067 w 12192000"/>
              <a:gd name="connsiteY34" fmla="*/ 270114 h 4939827"/>
              <a:gd name="connsiteX35" fmla="*/ 8672650 w 12192000"/>
              <a:gd name="connsiteY35" fmla="*/ 254821 h 4939827"/>
              <a:gd name="connsiteX36" fmla="*/ 8785543 w 12192000"/>
              <a:gd name="connsiteY36" fmla="*/ 263406 h 4939827"/>
              <a:gd name="connsiteX37" fmla="*/ 8830588 w 12192000"/>
              <a:gd name="connsiteY37" fmla="*/ 265483 h 4939827"/>
              <a:gd name="connsiteX38" fmla="*/ 8905142 w 12192000"/>
              <a:gd name="connsiteY38" fmla="*/ 264958 h 4939827"/>
              <a:gd name="connsiteX39" fmla="*/ 8968582 w 12192000"/>
              <a:gd name="connsiteY39" fmla="*/ 262728 h 4939827"/>
              <a:gd name="connsiteX40" fmla="*/ 8972994 w 12192000"/>
              <a:gd name="connsiteY40" fmla="*/ 263284 h 4939827"/>
              <a:gd name="connsiteX41" fmla="*/ 9004605 w 12192000"/>
              <a:gd name="connsiteY41" fmla="*/ 258041 h 4939827"/>
              <a:gd name="connsiteX42" fmla="*/ 9016165 w 12192000"/>
              <a:gd name="connsiteY42" fmla="*/ 261258 h 4939827"/>
              <a:gd name="connsiteX43" fmla="*/ 9043297 w 12192000"/>
              <a:gd name="connsiteY43" fmla="*/ 281547 h 4939827"/>
              <a:gd name="connsiteX44" fmla="*/ 9048315 w 12192000"/>
              <a:gd name="connsiteY44" fmla="*/ 279264 h 4939827"/>
              <a:gd name="connsiteX45" fmla="*/ 9054706 w 12192000"/>
              <a:gd name="connsiteY45" fmla="*/ 278538 h 4939827"/>
              <a:gd name="connsiteX46" fmla="*/ 9070919 w 12192000"/>
              <a:gd name="connsiteY46" fmla="*/ 281810 h 4939827"/>
              <a:gd name="connsiteX47" fmla="*/ 9076813 w 12192000"/>
              <a:gd name="connsiteY47" fmla="*/ 283909 h 4939827"/>
              <a:gd name="connsiteX48" fmla="*/ 9085871 w 12192000"/>
              <a:gd name="connsiteY48" fmla="*/ 285133 h 4939827"/>
              <a:gd name="connsiteX49" fmla="*/ 9086159 w 12192000"/>
              <a:gd name="connsiteY49" fmla="*/ 284887 h 4939827"/>
              <a:gd name="connsiteX50" fmla="*/ 9134606 w 12192000"/>
              <a:gd name="connsiteY50" fmla="*/ 288168 h 4939827"/>
              <a:gd name="connsiteX51" fmla="*/ 9195590 w 12192000"/>
              <a:gd name="connsiteY51" fmla="*/ 279568 h 4939827"/>
              <a:gd name="connsiteX52" fmla="*/ 9219336 w 12192000"/>
              <a:gd name="connsiteY52" fmla="*/ 278133 h 4939827"/>
              <a:gd name="connsiteX53" fmla="*/ 9232362 w 12192000"/>
              <a:gd name="connsiteY53" fmla="*/ 275894 h 4939827"/>
              <a:gd name="connsiteX54" fmla="*/ 9233396 w 12192000"/>
              <a:gd name="connsiteY54" fmla="*/ 274803 h 4939827"/>
              <a:gd name="connsiteX55" fmla="*/ 9256213 w 12192000"/>
              <a:gd name="connsiteY55" fmla="*/ 281576 h 4939827"/>
              <a:gd name="connsiteX56" fmla="*/ 9262377 w 12192000"/>
              <a:gd name="connsiteY56" fmla="*/ 286635 h 4939827"/>
              <a:gd name="connsiteX57" fmla="*/ 9287089 w 12192000"/>
              <a:gd name="connsiteY57" fmla="*/ 303891 h 4939827"/>
              <a:gd name="connsiteX58" fmla="*/ 9371484 w 12192000"/>
              <a:gd name="connsiteY58" fmla="*/ 329634 h 4939827"/>
              <a:gd name="connsiteX59" fmla="*/ 9404829 w 12192000"/>
              <a:gd name="connsiteY59" fmla="*/ 339038 h 4939827"/>
              <a:gd name="connsiteX60" fmla="*/ 9427021 w 12192000"/>
              <a:gd name="connsiteY60" fmla="*/ 358784 h 4939827"/>
              <a:gd name="connsiteX61" fmla="*/ 9670844 w 12192000"/>
              <a:gd name="connsiteY61" fmla="*/ 405128 h 4939827"/>
              <a:gd name="connsiteX62" fmla="*/ 9816083 w 12192000"/>
              <a:gd name="connsiteY62" fmla="*/ 416573 h 4939827"/>
              <a:gd name="connsiteX63" fmla="*/ 9936741 w 12192000"/>
              <a:gd name="connsiteY63" fmla="*/ 437044 h 4939827"/>
              <a:gd name="connsiteX64" fmla="*/ 10050093 w 12192000"/>
              <a:gd name="connsiteY64" fmla="*/ 443783 h 4939827"/>
              <a:gd name="connsiteX65" fmla="*/ 10130090 w 12192000"/>
              <a:gd name="connsiteY65" fmla="*/ 459520 h 4939827"/>
              <a:gd name="connsiteX66" fmla="*/ 10173456 w 12192000"/>
              <a:gd name="connsiteY66" fmla="*/ 457749 h 4939827"/>
              <a:gd name="connsiteX67" fmla="*/ 10218232 w 12192000"/>
              <a:gd name="connsiteY67" fmla="*/ 459820 h 4939827"/>
              <a:gd name="connsiteX68" fmla="*/ 10354176 w 12192000"/>
              <a:gd name="connsiteY68" fmla="*/ 471377 h 4939827"/>
              <a:gd name="connsiteX69" fmla="*/ 10430681 w 12192000"/>
              <a:gd name="connsiteY69" fmla="*/ 481226 h 4939827"/>
              <a:gd name="connsiteX70" fmla="*/ 10478169 w 12192000"/>
              <a:gd name="connsiteY70" fmla="*/ 481774 h 4939827"/>
              <a:gd name="connsiteX71" fmla="*/ 10540907 w 12192000"/>
              <a:gd name="connsiteY71" fmla="*/ 485607 h 4939827"/>
              <a:gd name="connsiteX72" fmla="*/ 10614941 w 12192000"/>
              <a:gd name="connsiteY72" fmla="*/ 487592 h 4939827"/>
              <a:gd name="connsiteX73" fmla="*/ 10674098 w 12192000"/>
              <a:gd name="connsiteY73" fmla="*/ 521656 h 4939827"/>
              <a:gd name="connsiteX74" fmla="*/ 10874834 w 12192000"/>
              <a:gd name="connsiteY74" fmla="*/ 574867 h 4939827"/>
              <a:gd name="connsiteX75" fmla="*/ 10944981 w 12192000"/>
              <a:gd name="connsiteY75" fmla="*/ 615042 h 4939827"/>
              <a:gd name="connsiteX76" fmla="*/ 11006376 w 12192000"/>
              <a:gd name="connsiteY76" fmla="*/ 645957 h 4939827"/>
              <a:gd name="connsiteX77" fmla="*/ 11076308 w 12192000"/>
              <a:gd name="connsiteY77" fmla="*/ 675698 h 4939827"/>
              <a:gd name="connsiteX78" fmla="*/ 11148789 w 12192000"/>
              <a:gd name="connsiteY78" fmla="*/ 685041 h 4939827"/>
              <a:gd name="connsiteX79" fmla="*/ 11249129 w 12192000"/>
              <a:gd name="connsiteY79" fmla="*/ 684218 h 4939827"/>
              <a:gd name="connsiteX80" fmla="*/ 11299915 w 12192000"/>
              <a:gd name="connsiteY80" fmla="*/ 692177 h 4939827"/>
              <a:gd name="connsiteX81" fmla="*/ 11386973 w 12192000"/>
              <a:gd name="connsiteY81" fmla="*/ 708209 h 4939827"/>
              <a:gd name="connsiteX82" fmla="*/ 11500105 w 12192000"/>
              <a:gd name="connsiteY82" fmla="*/ 735014 h 4939827"/>
              <a:gd name="connsiteX83" fmla="*/ 11621735 w 12192000"/>
              <a:gd name="connsiteY83" fmla="*/ 789584 h 4939827"/>
              <a:gd name="connsiteX84" fmla="*/ 11691200 w 12192000"/>
              <a:gd name="connsiteY84" fmla="*/ 867902 h 4939827"/>
              <a:gd name="connsiteX85" fmla="*/ 11819427 w 12192000"/>
              <a:gd name="connsiteY85" fmla="*/ 911634 h 4939827"/>
              <a:gd name="connsiteX86" fmla="*/ 11969720 w 12192000"/>
              <a:gd name="connsiteY86" fmla="*/ 964737 h 4939827"/>
              <a:gd name="connsiteX87" fmla="*/ 12055766 w 12192000"/>
              <a:gd name="connsiteY87" fmla="*/ 991268 h 4939827"/>
              <a:gd name="connsiteX88" fmla="*/ 12171539 w 12192000"/>
              <a:gd name="connsiteY88" fmla="*/ 995427 h 4939827"/>
              <a:gd name="connsiteX89" fmla="*/ 12187831 w 12192000"/>
              <a:gd name="connsiteY89" fmla="*/ 996580 h 4939827"/>
              <a:gd name="connsiteX90" fmla="*/ 12192000 w 12192000"/>
              <a:gd name="connsiteY90" fmla="*/ 996726 h 4939827"/>
              <a:gd name="connsiteX91" fmla="*/ 12192000 w 12192000"/>
              <a:gd name="connsiteY91" fmla="*/ 4939827 h 4939827"/>
              <a:gd name="connsiteX92" fmla="*/ 0 w 12192000"/>
              <a:gd name="connsiteY92" fmla="*/ 4939827 h 4939827"/>
              <a:gd name="connsiteX93" fmla="*/ 0 w 12192000"/>
              <a:gd name="connsiteY93" fmla="*/ 512043 h 4939827"/>
              <a:gd name="connsiteX94" fmla="*/ 7381 w 12192000"/>
              <a:gd name="connsiteY94" fmla="*/ 512580 h 4939827"/>
              <a:gd name="connsiteX95" fmla="*/ 100029 w 12192000"/>
              <a:gd name="connsiteY95" fmla="*/ 504758 h 4939827"/>
              <a:gd name="connsiteX96" fmla="*/ 155244 w 12192000"/>
              <a:gd name="connsiteY96" fmla="*/ 525130 h 4939827"/>
              <a:gd name="connsiteX97" fmla="*/ 254366 w 12192000"/>
              <a:gd name="connsiteY97" fmla="*/ 534449 h 4939827"/>
              <a:gd name="connsiteX98" fmla="*/ 447292 w 12192000"/>
              <a:gd name="connsiteY98" fmla="*/ 542725 h 4939827"/>
              <a:gd name="connsiteX99" fmla="*/ 628105 w 12192000"/>
              <a:gd name="connsiteY99" fmla="*/ 547853 h 4939827"/>
              <a:gd name="connsiteX100" fmla="*/ 783146 w 12192000"/>
              <a:gd name="connsiteY100" fmla="*/ 591799 h 4939827"/>
              <a:gd name="connsiteX101" fmla="*/ 1043676 w 12192000"/>
              <a:gd name="connsiteY101" fmla="*/ 591887 h 4939827"/>
              <a:gd name="connsiteX102" fmla="*/ 1281816 w 12192000"/>
              <a:gd name="connsiteY102" fmla="*/ 520946 h 4939827"/>
              <a:gd name="connsiteX103" fmla="*/ 1486347 w 12192000"/>
              <a:gd name="connsiteY103" fmla="*/ 487310 h 4939827"/>
              <a:gd name="connsiteX104" fmla="*/ 1568079 w 12192000"/>
              <a:gd name="connsiteY104" fmla="*/ 462531 h 4939827"/>
              <a:gd name="connsiteX105" fmla="*/ 1622516 w 12192000"/>
              <a:gd name="connsiteY105" fmla="*/ 466058 h 4939827"/>
              <a:gd name="connsiteX106" fmla="*/ 1655457 w 12192000"/>
              <a:gd name="connsiteY106" fmla="*/ 465359 h 4939827"/>
              <a:gd name="connsiteX107" fmla="*/ 1717454 w 12192000"/>
              <a:gd name="connsiteY107" fmla="*/ 417203 h 4939827"/>
              <a:gd name="connsiteX108" fmla="*/ 1913794 w 12192000"/>
              <a:gd name="connsiteY108" fmla="*/ 365255 h 4939827"/>
              <a:gd name="connsiteX109" fmla="*/ 2129762 w 12192000"/>
              <a:gd name="connsiteY109" fmla="*/ 367832 h 4939827"/>
              <a:gd name="connsiteX110" fmla="*/ 2376970 w 12192000"/>
              <a:gd name="connsiteY110" fmla="*/ 350129 h 4939827"/>
              <a:gd name="connsiteX111" fmla="*/ 2480155 w 12192000"/>
              <a:gd name="connsiteY111" fmla="*/ 359227 h 4939827"/>
              <a:gd name="connsiteX112" fmla="*/ 2586782 w 12192000"/>
              <a:gd name="connsiteY112" fmla="*/ 339352 h 4939827"/>
              <a:gd name="connsiteX113" fmla="*/ 2654496 w 12192000"/>
              <a:gd name="connsiteY113" fmla="*/ 315431 h 4939827"/>
              <a:gd name="connsiteX114" fmla="*/ 2788947 w 12192000"/>
              <a:gd name="connsiteY114" fmla="*/ 250375 h 4939827"/>
              <a:gd name="connsiteX115" fmla="*/ 2885389 w 12192000"/>
              <a:gd name="connsiteY115" fmla="*/ 255259 h 4939827"/>
              <a:gd name="connsiteX116" fmla="*/ 3045916 w 12192000"/>
              <a:gd name="connsiteY116" fmla="*/ 261030 h 4939827"/>
              <a:gd name="connsiteX117" fmla="*/ 3074187 w 12192000"/>
              <a:gd name="connsiteY117" fmla="*/ 243226 h 4939827"/>
              <a:gd name="connsiteX118" fmla="*/ 3103677 w 12192000"/>
              <a:gd name="connsiteY118" fmla="*/ 209527 h 4939827"/>
              <a:gd name="connsiteX119" fmla="*/ 3126759 w 12192000"/>
              <a:gd name="connsiteY119" fmla="*/ 211226 h 4939827"/>
              <a:gd name="connsiteX120" fmla="*/ 3164020 w 12192000"/>
              <a:gd name="connsiteY120" fmla="*/ 212779 h 4939827"/>
              <a:gd name="connsiteX121" fmla="*/ 3285019 w 12192000"/>
              <a:gd name="connsiteY121" fmla="*/ 220535 h 4939827"/>
              <a:gd name="connsiteX122" fmla="*/ 3365154 w 12192000"/>
              <a:gd name="connsiteY122" fmla="*/ 226416 h 4939827"/>
              <a:gd name="connsiteX123" fmla="*/ 3367507 w 12192000"/>
              <a:gd name="connsiteY123" fmla="*/ 225416 h 4939827"/>
              <a:gd name="connsiteX124" fmla="*/ 3387567 w 12192000"/>
              <a:gd name="connsiteY124" fmla="*/ 227103 h 4939827"/>
              <a:gd name="connsiteX125" fmla="*/ 3424753 w 12192000"/>
              <a:gd name="connsiteY125" fmla="*/ 244380 h 4939827"/>
              <a:gd name="connsiteX126" fmla="*/ 3498001 w 12192000"/>
              <a:gd name="connsiteY126" fmla="*/ 231941 h 4939827"/>
              <a:gd name="connsiteX127" fmla="*/ 3561557 w 12192000"/>
              <a:gd name="connsiteY127" fmla="*/ 228095 h 4939827"/>
              <a:gd name="connsiteX128" fmla="*/ 3611920 w 12192000"/>
              <a:gd name="connsiteY128" fmla="*/ 218094 h 4939827"/>
              <a:gd name="connsiteX129" fmla="*/ 3620528 w 12192000"/>
              <a:gd name="connsiteY129" fmla="*/ 218788 h 4939827"/>
              <a:gd name="connsiteX130" fmla="*/ 3620766 w 12192000"/>
              <a:gd name="connsiteY130" fmla="*/ 218511 h 4939827"/>
              <a:gd name="connsiteX131" fmla="*/ 3629977 w 12192000"/>
              <a:gd name="connsiteY131" fmla="*/ 218664 h 4939827"/>
              <a:gd name="connsiteX132" fmla="*/ 3636217 w 12192000"/>
              <a:gd name="connsiteY132" fmla="*/ 220048 h 4939827"/>
              <a:gd name="connsiteX133" fmla="*/ 3709484 w 12192000"/>
              <a:gd name="connsiteY133" fmla="*/ 186927 h 4939827"/>
              <a:gd name="connsiteX134" fmla="*/ 3761342 w 12192000"/>
              <a:gd name="connsiteY134" fmla="*/ 177474 h 4939827"/>
              <a:gd name="connsiteX135" fmla="*/ 3799748 w 12192000"/>
              <a:gd name="connsiteY135" fmla="*/ 167154 h 4939827"/>
              <a:gd name="connsiteX136" fmla="*/ 3812225 w 12192000"/>
              <a:gd name="connsiteY136" fmla="*/ 189020 h 4939827"/>
              <a:gd name="connsiteX137" fmla="*/ 3864537 w 12192000"/>
              <a:gd name="connsiteY137" fmla="*/ 200742 h 4939827"/>
              <a:gd name="connsiteX138" fmla="*/ 4028476 w 12192000"/>
              <a:gd name="connsiteY138" fmla="*/ 223679 h 4939827"/>
              <a:gd name="connsiteX139" fmla="*/ 4191582 w 12192000"/>
              <a:gd name="connsiteY139" fmla="*/ 238952 h 4939827"/>
              <a:gd name="connsiteX140" fmla="*/ 4251024 w 12192000"/>
              <a:gd name="connsiteY140" fmla="*/ 240874 h 4939827"/>
              <a:gd name="connsiteX141" fmla="*/ 4355275 w 12192000"/>
              <a:gd name="connsiteY141" fmla="*/ 260205 h 4939827"/>
              <a:gd name="connsiteX142" fmla="*/ 4423807 w 12192000"/>
              <a:gd name="connsiteY142" fmla="*/ 270366 h 4939827"/>
              <a:gd name="connsiteX143" fmla="*/ 4558432 w 12192000"/>
              <a:gd name="connsiteY143" fmla="*/ 269194 h 4939827"/>
              <a:gd name="connsiteX144" fmla="*/ 4635061 w 12192000"/>
              <a:gd name="connsiteY144" fmla="*/ 280682 h 4939827"/>
              <a:gd name="connsiteX145" fmla="*/ 4807427 w 12192000"/>
              <a:gd name="connsiteY145" fmla="*/ 276835 h 4939827"/>
              <a:gd name="connsiteX146" fmla="*/ 5028933 w 12192000"/>
              <a:gd name="connsiteY146" fmla="*/ 183887 h 4939827"/>
              <a:gd name="connsiteX147" fmla="*/ 5093642 w 12192000"/>
              <a:gd name="connsiteY147" fmla="*/ 177214 h 4939827"/>
              <a:gd name="connsiteX148" fmla="*/ 5102642 w 12192000"/>
              <a:gd name="connsiteY148" fmla="*/ 186816 h 4939827"/>
              <a:gd name="connsiteX149" fmla="*/ 5193590 w 12192000"/>
              <a:gd name="connsiteY149" fmla="*/ 136361 h 4939827"/>
              <a:gd name="connsiteX150" fmla="*/ 5323922 w 12192000"/>
              <a:gd name="connsiteY150" fmla="*/ 146332 h 4939827"/>
              <a:gd name="connsiteX151" fmla="*/ 5421860 w 12192000"/>
              <a:gd name="connsiteY151" fmla="*/ 167298 h 4939827"/>
              <a:gd name="connsiteX152" fmla="*/ 5476948 w 12192000"/>
              <a:gd name="connsiteY152" fmla="*/ 173249 h 4939827"/>
              <a:gd name="connsiteX153" fmla="*/ 5516842 w 12192000"/>
              <a:gd name="connsiteY153" fmla="*/ 184018 h 4939827"/>
              <a:gd name="connsiteX154" fmla="*/ 5619415 w 12192000"/>
              <a:gd name="connsiteY154" fmla="*/ 176781 h 4939827"/>
              <a:gd name="connsiteX155" fmla="*/ 5789867 w 12192000"/>
              <a:gd name="connsiteY155" fmla="*/ 150304 h 4939827"/>
              <a:gd name="connsiteX156" fmla="*/ 5825953 w 12192000"/>
              <a:gd name="connsiteY156" fmla="*/ 147907 h 4939827"/>
              <a:gd name="connsiteX157" fmla="*/ 5856168 w 12192000"/>
              <a:gd name="connsiteY157" fmla="*/ 158719 h 4939827"/>
              <a:gd name="connsiteX158" fmla="*/ 5862476 w 12192000"/>
              <a:gd name="connsiteY158" fmla="*/ 172447 h 4939827"/>
              <a:gd name="connsiteX159" fmla="*/ 5882195 w 12192000"/>
              <a:gd name="connsiteY159" fmla="*/ 173195 h 4939827"/>
              <a:gd name="connsiteX160" fmla="*/ 5887271 w 12192000"/>
              <a:gd name="connsiteY160" fmla="*/ 176084 h 4939827"/>
              <a:gd name="connsiteX161" fmla="*/ 5916552 w 12192000"/>
              <a:gd name="connsiteY161" fmla="*/ 189955 h 4939827"/>
              <a:gd name="connsiteX162" fmla="*/ 5983240 w 12192000"/>
              <a:gd name="connsiteY162" fmla="*/ 152755 h 4939827"/>
              <a:gd name="connsiteX163" fmla="*/ 6152287 w 12192000"/>
              <a:gd name="connsiteY163" fmla="*/ 116736 h 4939827"/>
              <a:gd name="connsiteX164" fmla="*/ 6415830 w 12192000"/>
              <a:gd name="connsiteY164" fmla="*/ 136006 h 4939827"/>
              <a:gd name="connsiteX165" fmla="*/ 6756965 w 12192000"/>
              <a:gd name="connsiteY165" fmla="*/ 57636 h 4939827"/>
              <a:gd name="connsiteX166" fmla="*/ 6965101 w 12192000"/>
              <a:gd name="connsiteY166" fmla="*/ 25718 h 4939827"/>
              <a:gd name="connsiteX167" fmla="*/ 6986370 w 12192000"/>
              <a:gd name="connsiteY167" fmla="*/ 12659 h 4939827"/>
              <a:gd name="connsiteX168" fmla="*/ 6989536 w 12192000"/>
              <a:gd name="connsiteY168" fmla="*/ 14528 h 4939827"/>
              <a:gd name="connsiteX169" fmla="*/ 7015933 w 12192000"/>
              <a:gd name="connsiteY169" fmla="*/ 9653 h 4939827"/>
              <a:gd name="connsiteX170" fmla="*/ 7020592 w 12192000"/>
              <a:gd name="connsiteY170" fmla="*/ 1651 h 4939827"/>
              <a:gd name="connsiteX171" fmla="*/ 7025905 w 12192000"/>
              <a:gd name="connsiteY17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43464 w 12192000"/>
              <a:gd name="connsiteY12" fmla="*/ 68367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965101 w 12192000"/>
              <a:gd name="connsiteY165" fmla="*/ 25718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16552 w 12192000"/>
              <a:gd name="connsiteY160" fmla="*/ 189955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36361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3864537 w 12192000"/>
              <a:gd name="connsiteY136" fmla="*/ 200742 h 4939827"/>
              <a:gd name="connsiteX137" fmla="*/ 4028476 w 12192000"/>
              <a:gd name="connsiteY137" fmla="*/ 223679 h 4939827"/>
              <a:gd name="connsiteX138" fmla="*/ 4191582 w 12192000"/>
              <a:gd name="connsiteY138" fmla="*/ 238952 h 4939827"/>
              <a:gd name="connsiteX139" fmla="*/ 4251024 w 12192000"/>
              <a:gd name="connsiteY139" fmla="*/ 240874 h 4939827"/>
              <a:gd name="connsiteX140" fmla="*/ 4355275 w 12192000"/>
              <a:gd name="connsiteY140" fmla="*/ 260205 h 4939827"/>
              <a:gd name="connsiteX141" fmla="*/ 4423807 w 12192000"/>
              <a:gd name="connsiteY141" fmla="*/ 270366 h 4939827"/>
              <a:gd name="connsiteX142" fmla="*/ 4558432 w 12192000"/>
              <a:gd name="connsiteY142" fmla="*/ 269194 h 4939827"/>
              <a:gd name="connsiteX143" fmla="*/ 4635061 w 12192000"/>
              <a:gd name="connsiteY143" fmla="*/ 280682 h 4939827"/>
              <a:gd name="connsiteX144" fmla="*/ 4807427 w 12192000"/>
              <a:gd name="connsiteY144" fmla="*/ 276835 h 4939827"/>
              <a:gd name="connsiteX145" fmla="*/ 5028933 w 12192000"/>
              <a:gd name="connsiteY145" fmla="*/ 183887 h 4939827"/>
              <a:gd name="connsiteX146" fmla="*/ 5093642 w 12192000"/>
              <a:gd name="connsiteY146" fmla="*/ 177214 h 4939827"/>
              <a:gd name="connsiteX147" fmla="*/ 5102642 w 12192000"/>
              <a:gd name="connsiteY147" fmla="*/ 186816 h 4939827"/>
              <a:gd name="connsiteX148" fmla="*/ 5193590 w 12192000"/>
              <a:gd name="connsiteY148" fmla="*/ 156458 h 4939827"/>
              <a:gd name="connsiteX149" fmla="*/ 5323922 w 12192000"/>
              <a:gd name="connsiteY149" fmla="*/ 146332 h 4939827"/>
              <a:gd name="connsiteX150" fmla="*/ 5421860 w 12192000"/>
              <a:gd name="connsiteY150" fmla="*/ 167298 h 4939827"/>
              <a:gd name="connsiteX151" fmla="*/ 5476948 w 12192000"/>
              <a:gd name="connsiteY151" fmla="*/ 173249 h 4939827"/>
              <a:gd name="connsiteX152" fmla="*/ 5516842 w 12192000"/>
              <a:gd name="connsiteY152" fmla="*/ 184018 h 4939827"/>
              <a:gd name="connsiteX153" fmla="*/ 5619415 w 12192000"/>
              <a:gd name="connsiteY153" fmla="*/ 176781 h 4939827"/>
              <a:gd name="connsiteX154" fmla="*/ 5789867 w 12192000"/>
              <a:gd name="connsiteY154" fmla="*/ 150304 h 4939827"/>
              <a:gd name="connsiteX155" fmla="*/ 5825953 w 12192000"/>
              <a:gd name="connsiteY155" fmla="*/ 147907 h 4939827"/>
              <a:gd name="connsiteX156" fmla="*/ 5856168 w 12192000"/>
              <a:gd name="connsiteY156" fmla="*/ 158719 h 4939827"/>
              <a:gd name="connsiteX157" fmla="*/ 5862476 w 12192000"/>
              <a:gd name="connsiteY157" fmla="*/ 172447 h 4939827"/>
              <a:gd name="connsiteX158" fmla="*/ 5882195 w 12192000"/>
              <a:gd name="connsiteY158" fmla="*/ 173195 h 4939827"/>
              <a:gd name="connsiteX159" fmla="*/ 5887271 w 12192000"/>
              <a:gd name="connsiteY159" fmla="*/ 176084 h 4939827"/>
              <a:gd name="connsiteX160" fmla="*/ 5921577 w 12192000"/>
              <a:gd name="connsiteY160" fmla="*/ 169858 h 4939827"/>
              <a:gd name="connsiteX161" fmla="*/ 5983240 w 12192000"/>
              <a:gd name="connsiteY161" fmla="*/ 152755 h 4939827"/>
              <a:gd name="connsiteX162" fmla="*/ 6152287 w 12192000"/>
              <a:gd name="connsiteY162" fmla="*/ 116736 h 4939827"/>
              <a:gd name="connsiteX163" fmla="*/ 6415830 w 12192000"/>
              <a:gd name="connsiteY163" fmla="*/ 136006 h 4939827"/>
              <a:gd name="connsiteX164" fmla="*/ 6756965 w 12192000"/>
              <a:gd name="connsiteY164" fmla="*/ 57636 h 4939827"/>
              <a:gd name="connsiteX165" fmla="*/ 6819400 w 12192000"/>
              <a:gd name="connsiteY165" fmla="*/ 30742 h 4939827"/>
              <a:gd name="connsiteX166" fmla="*/ 6986370 w 12192000"/>
              <a:gd name="connsiteY166" fmla="*/ 12659 h 4939827"/>
              <a:gd name="connsiteX167" fmla="*/ 6989536 w 12192000"/>
              <a:gd name="connsiteY167" fmla="*/ 14528 h 4939827"/>
              <a:gd name="connsiteX168" fmla="*/ 7015933 w 12192000"/>
              <a:gd name="connsiteY168" fmla="*/ 9653 h 4939827"/>
              <a:gd name="connsiteX169" fmla="*/ 7020592 w 12192000"/>
              <a:gd name="connsiteY169" fmla="*/ 1651 h 4939827"/>
              <a:gd name="connsiteX170" fmla="*/ 7025905 w 12192000"/>
              <a:gd name="connsiteY17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812225 w 12192000"/>
              <a:gd name="connsiteY135" fmla="*/ 189020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24753 w 12192000"/>
              <a:gd name="connsiteY124" fmla="*/ 244380 h 4939827"/>
              <a:gd name="connsiteX125" fmla="*/ 3498001 w 12192000"/>
              <a:gd name="connsiteY125" fmla="*/ 231941 h 4939827"/>
              <a:gd name="connsiteX126" fmla="*/ 3561557 w 12192000"/>
              <a:gd name="connsiteY126" fmla="*/ 228095 h 4939827"/>
              <a:gd name="connsiteX127" fmla="*/ 3611920 w 12192000"/>
              <a:gd name="connsiteY127" fmla="*/ 218094 h 4939827"/>
              <a:gd name="connsiteX128" fmla="*/ 3620528 w 12192000"/>
              <a:gd name="connsiteY128" fmla="*/ 218788 h 4939827"/>
              <a:gd name="connsiteX129" fmla="*/ 3620766 w 12192000"/>
              <a:gd name="connsiteY129" fmla="*/ 218511 h 4939827"/>
              <a:gd name="connsiteX130" fmla="*/ 3629977 w 12192000"/>
              <a:gd name="connsiteY130" fmla="*/ 218664 h 4939827"/>
              <a:gd name="connsiteX131" fmla="*/ 3636217 w 12192000"/>
              <a:gd name="connsiteY131" fmla="*/ 220048 h 4939827"/>
              <a:gd name="connsiteX132" fmla="*/ 3709484 w 12192000"/>
              <a:gd name="connsiteY132" fmla="*/ 186927 h 4939827"/>
              <a:gd name="connsiteX133" fmla="*/ 3761342 w 12192000"/>
              <a:gd name="connsiteY133" fmla="*/ 177474 h 4939827"/>
              <a:gd name="connsiteX134" fmla="*/ 3799748 w 12192000"/>
              <a:gd name="connsiteY134" fmla="*/ 167154 h 4939827"/>
              <a:gd name="connsiteX135" fmla="*/ 3922756 w 12192000"/>
              <a:gd name="connsiteY135" fmla="*/ 194044 h 4939827"/>
              <a:gd name="connsiteX136" fmla="*/ 4028476 w 12192000"/>
              <a:gd name="connsiteY136" fmla="*/ 223679 h 4939827"/>
              <a:gd name="connsiteX137" fmla="*/ 4191582 w 12192000"/>
              <a:gd name="connsiteY137" fmla="*/ 238952 h 4939827"/>
              <a:gd name="connsiteX138" fmla="*/ 4251024 w 12192000"/>
              <a:gd name="connsiteY138" fmla="*/ 240874 h 4939827"/>
              <a:gd name="connsiteX139" fmla="*/ 4355275 w 12192000"/>
              <a:gd name="connsiteY139" fmla="*/ 260205 h 4939827"/>
              <a:gd name="connsiteX140" fmla="*/ 4423807 w 12192000"/>
              <a:gd name="connsiteY140" fmla="*/ 270366 h 4939827"/>
              <a:gd name="connsiteX141" fmla="*/ 4558432 w 12192000"/>
              <a:gd name="connsiteY141" fmla="*/ 269194 h 4939827"/>
              <a:gd name="connsiteX142" fmla="*/ 4635061 w 12192000"/>
              <a:gd name="connsiteY142" fmla="*/ 280682 h 4939827"/>
              <a:gd name="connsiteX143" fmla="*/ 4807427 w 12192000"/>
              <a:gd name="connsiteY143" fmla="*/ 276835 h 4939827"/>
              <a:gd name="connsiteX144" fmla="*/ 5028933 w 12192000"/>
              <a:gd name="connsiteY144" fmla="*/ 183887 h 4939827"/>
              <a:gd name="connsiteX145" fmla="*/ 5093642 w 12192000"/>
              <a:gd name="connsiteY145" fmla="*/ 177214 h 4939827"/>
              <a:gd name="connsiteX146" fmla="*/ 5102642 w 12192000"/>
              <a:gd name="connsiteY146" fmla="*/ 186816 h 4939827"/>
              <a:gd name="connsiteX147" fmla="*/ 5193590 w 12192000"/>
              <a:gd name="connsiteY147" fmla="*/ 156458 h 4939827"/>
              <a:gd name="connsiteX148" fmla="*/ 5323922 w 12192000"/>
              <a:gd name="connsiteY148" fmla="*/ 146332 h 4939827"/>
              <a:gd name="connsiteX149" fmla="*/ 5421860 w 12192000"/>
              <a:gd name="connsiteY149" fmla="*/ 167298 h 4939827"/>
              <a:gd name="connsiteX150" fmla="*/ 5476948 w 12192000"/>
              <a:gd name="connsiteY150" fmla="*/ 173249 h 4939827"/>
              <a:gd name="connsiteX151" fmla="*/ 5516842 w 12192000"/>
              <a:gd name="connsiteY151" fmla="*/ 184018 h 4939827"/>
              <a:gd name="connsiteX152" fmla="*/ 5619415 w 12192000"/>
              <a:gd name="connsiteY152" fmla="*/ 176781 h 4939827"/>
              <a:gd name="connsiteX153" fmla="*/ 5789867 w 12192000"/>
              <a:gd name="connsiteY153" fmla="*/ 150304 h 4939827"/>
              <a:gd name="connsiteX154" fmla="*/ 5825953 w 12192000"/>
              <a:gd name="connsiteY154" fmla="*/ 147907 h 4939827"/>
              <a:gd name="connsiteX155" fmla="*/ 5856168 w 12192000"/>
              <a:gd name="connsiteY155" fmla="*/ 158719 h 4939827"/>
              <a:gd name="connsiteX156" fmla="*/ 5862476 w 12192000"/>
              <a:gd name="connsiteY156" fmla="*/ 172447 h 4939827"/>
              <a:gd name="connsiteX157" fmla="*/ 5882195 w 12192000"/>
              <a:gd name="connsiteY157" fmla="*/ 173195 h 4939827"/>
              <a:gd name="connsiteX158" fmla="*/ 5887271 w 12192000"/>
              <a:gd name="connsiteY158" fmla="*/ 176084 h 4939827"/>
              <a:gd name="connsiteX159" fmla="*/ 5921577 w 12192000"/>
              <a:gd name="connsiteY159" fmla="*/ 169858 h 4939827"/>
              <a:gd name="connsiteX160" fmla="*/ 5983240 w 12192000"/>
              <a:gd name="connsiteY160" fmla="*/ 152755 h 4939827"/>
              <a:gd name="connsiteX161" fmla="*/ 6152287 w 12192000"/>
              <a:gd name="connsiteY161" fmla="*/ 116736 h 4939827"/>
              <a:gd name="connsiteX162" fmla="*/ 6415830 w 12192000"/>
              <a:gd name="connsiteY162" fmla="*/ 136006 h 4939827"/>
              <a:gd name="connsiteX163" fmla="*/ 6756965 w 12192000"/>
              <a:gd name="connsiteY163" fmla="*/ 57636 h 4939827"/>
              <a:gd name="connsiteX164" fmla="*/ 6819400 w 12192000"/>
              <a:gd name="connsiteY164" fmla="*/ 30742 h 4939827"/>
              <a:gd name="connsiteX165" fmla="*/ 6986370 w 12192000"/>
              <a:gd name="connsiteY165" fmla="*/ 12659 h 4939827"/>
              <a:gd name="connsiteX166" fmla="*/ 6989536 w 12192000"/>
              <a:gd name="connsiteY166" fmla="*/ 14528 h 4939827"/>
              <a:gd name="connsiteX167" fmla="*/ 7015933 w 12192000"/>
              <a:gd name="connsiteY167" fmla="*/ 9653 h 4939827"/>
              <a:gd name="connsiteX168" fmla="*/ 7020592 w 12192000"/>
              <a:gd name="connsiteY168" fmla="*/ 1651 h 4939827"/>
              <a:gd name="connsiteX169" fmla="*/ 7025905 w 12192000"/>
              <a:gd name="connsiteY16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074187 w 12192000"/>
              <a:gd name="connsiteY116" fmla="*/ 243226 h 4939827"/>
              <a:gd name="connsiteX117" fmla="*/ 3103677 w 12192000"/>
              <a:gd name="connsiteY117" fmla="*/ 209527 h 4939827"/>
              <a:gd name="connsiteX118" fmla="*/ 3126759 w 12192000"/>
              <a:gd name="connsiteY118" fmla="*/ 211226 h 4939827"/>
              <a:gd name="connsiteX119" fmla="*/ 3164020 w 12192000"/>
              <a:gd name="connsiteY119" fmla="*/ 212779 h 4939827"/>
              <a:gd name="connsiteX120" fmla="*/ 3285019 w 12192000"/>
              <a:gd name="connsiteY120" fmla="*/ 220535 h 4939827"/>
              <a:gd name="connsiteX121" fmla="*/ 3365154 w 12192000"/>
              <a:gd name="connsiteY121" fmla="*/ 226416 h 4939827"/>
              <a:gd name="connsiteX122" fmla="*/ 3367507 w 12192000"/>
              <a:gd name="connsiteY122" fmla="*/ 225416 h 4939827"/>
              <a:gd name="connsiteX123" fmla="*/ 3387567 w 12192000"/>
              <a:gd name="connsiteY123" fmla="*/ 227103 h 4939827"/>
              <a:gd name="connsiteX124" fmla="*/ 3498001 w 12192000"/>
              <a:gd name="connsiteY124" fmla="*/ 231941 h 4939827"/>
              <a:gd name="connsiteX125" fmla="*/ 3561557 w 12192000"/>
              <a:gd name="connsiteY125" fmla="*/ 228095 h 4939827"/>
              <a:gd name="connsiteX126" fmla="*/ 3611920 w 12192000"/>
              <a:gd name="connsiteY126" fmla="*/ 218094 h 4939827"/>
              <a:gd name="connsiteX127" fmla="*/ 3620528 w 12192000"/>
              <a:gd name="connsiteY127" fmla="*/ 218788 h 4939827"/>
              <a:gd name="connsiteX128" fmla="*/ 3620766 w 12192000"/>
              <a:gd name="connsiteY128" fmla="*/ 218511 h 4939827"/>
              <a:gd name="connsiteX129" fmla="*/ 3629977 w 12192000"/>
              <a:gd name="connsiteY129" fmla="*/ 218664 h 4939827"/>
              <a:gd name="connsiteX130" fmla="*/ 3636217 w 12192000"/>
              <a:gd name="connsiteY130" fmla="*/ 220048 h 4939827"/>
              <a:gd name="connsiteX131" fmla="*/ 3709484 w 12192000"/>
              <a:gd name="connsiteY131" fmla="*/ 186927 h 4939827"/>
              <a:gd name="connsiteX132" fmla="*/ 3761342 w 12192000"/>
              <a:gd name="connsiteY132" fmla="*/ 177474 h 4939827"/>
              <a:gd name="connsiteX133" fmla="*/ 3799748 w 12192000"/>
              <a:gd name="connsiteY133" fmla="*/ 167154 h 4939827"/>
              <a:gd name="connsiteX134" fmla="*/ 3922756 w 12192000"/>
              <a:gd name="connsiteY134" fmla="*/ 194044 h 4939827"/>
              <a:gd name="connsiteX135" fmla="*/ 4028476 w 12192000"/>
              <a:gd name="connsiteY135" fmla="*/ 223679 h 4939827"/>
              <a:gd name="connsiteX136" fmla="*/ 4191582 w 12192000"/>
              <a:gd name="connsiteY136" fmla="*/ 238952 h 4939827"/>
              <a:gd name="connsiteX137" fmla="*/ 4251024 w 12192000"/>
              <a:gd name="connsiteY137" fmla="*/ 240874 h 4939827"/>
              <a:gd name="connsiteX138" fmla="*/ 4355275 w 12192000"/>
              <a:gd name="connsiteY138" fmla="*/ 260205 h 4939827"/>
              <a:gd name="connsiteX139" fmla="*/ 4423807 w 12192000"/>
              <a:gd name="connsiteY139" fmla="*/ 270366 h 4939827"/>
              <a:gd name="connsiteX140" fmla="*/ 4558432 w 12192000"/>
              <a:gd name="connsiteY140" fmla="*/ 269194 h 4939827"/>
              <a:gd name="connsiteX141" fmla="*/ 4635061 w 12192000"/>
              <a:gd name="connsiteY141" fmla="*/ 280682 h 4939827"/>
              <a:gd name="connsiteX142" fmla="*/ 4807427 w 12192000"/>
              <a:gd name="connsiteY142" fmla="*/ 276835 h 4939827"/>
              <a:gd name="connsiteX143" fmla="*/ 5028933 w 12192000"/>
              <a:gd name="connsiteY143" fmla="*/ 183887 h 4939827"/>
              <a:gd name="connsiteX144" fmla="*/ 5093642 w 12192000"/>
              <a:gd name="connsiteY144" fmla="*/ 177214 h 4939827"/>
              <a:gd name="connsiteX145" fmla="*/ 5102642 w 12192000"/>
              <a:gd name="connsiteY145" fmla="*/ 186816 h 4939827"/>
              <a:gd name="connsiteX146" fmla="*/ 5193590 w 12192000"/>
              <a:gd name="connsiteY146" fmla="*/ 156458 h 4939827"/>
              <a:gd name="connsiteX147" fmla="*/ 5323922 w 12192000"/>
              <a:gd name="connsiteY147" fmla="*/ 146332 h 4939827"/>
              <a:gd name="connsiteX148" fmla="*/ 5421860 w 12192000"/>
              <a:gd name="connsiteY148" fmla="*/ 167298 h 4939827"/>
              <a:gd name="connsiteX149" fmla="*/ 5476948 w 12192000"/>
              <a:gd name="connsiteY149" fmla="*/ 173249 h 4939827"/>
              <a:gd name="connsiteX150" fmla="*/ 5516842 w 12192000"/>
              <a:gd name="connsiteY150" fmla="*/ 184018 h 4939827"/>
              <a:gd name="connsiteX151" fmla="*/ 5619415 w 12192000"/>
              <a:gd name="connsiteY151" fmla="*/ 176781 h 4939827"/>
              <a:gd name="connsiteX152" fmla="*/ 5789867 w 12192000"/>
              <a:gd name="connsiteY152" fmla="*/ 150304 h 4939827"/>
              <a:gd name="connsiteX153" fmla="*/ 5825953 w 12192000"/>
              <a:gd name="connsiteY153" fmla="*/ 147907 h 4939827"/>
              <a:gd name="connsiteX154" fmla="*/ 5856168 w 12192000"/>
              <a:gd name="connsiteY154" fmla="*/ 158719 h 4939827"/>
              <a:gd name="connsiteX155" fmla="*/ 5862476 w 12192000"/>
              <a:gd name="connsiteY155" fmla="*/ 172447 h 4939827"/>
              <a:gd name="connsiteX156" fmla="*/ 5882195 w 12192000"/>
              <a:gd name="connsiteY156" fmla="*/ 173195 h 4939827"/>
              <a:gd name="connsiteX157" fmla="*/ 5887271 w 12192000"/>
              <a:gd name="connsiteY157" fmla="*/ 176084 h 4939827"/>
              <a:gd name="connsiteX158" fmla="*/ 5921577 w 12192000"/>
              <a:gd name="connsiteY158" fmla="*/ 169858 h 4939827"/>
              <a:gd name="connsiteX159" fmla="*/ 5983240 w 12192000"/>
              <a:gd name="connsiteY159" fmla="*/ 152755 h 4939827"/>
              <a:gd name="connsiteX160" fmla="*/ 6152287 w 12192000"/>
              <a:gd name="connsiteY160" fmla="*/ 116736 h 4939827"/>
              <a:gd name="connsiteX161" fmla="*/ 6415830 w 12192000"/>
              <a:gd name="connsiteY161" fmla="*/ 136006 h 4939827"/>
              <a:gd name="connsiteX162" fmla="*/ 6756965 w 12192000"/>
              <a:gd name="connsiteY162" fmla="*/ 57636 h 4939827"/>
              <a:gd name="connsiteX163" fmla="*/ 6819400 w 12192000"/>
              <a:gd name="connsiteY163" fmla="*/ 30742 h 4939827"/>
              <a:gd name="connsiteX164" fmla="*/ 6986370 w 12192000"/>
              <a:gd name="connsiteY164" fmla="*/ 12659 h 4939827"/>
              <a:gd name="connsiteX165" fmla="*/ 6989536 w 12192000"/>
              <a:gd name="connsiteY165" fmla="*/ 14528 h 4939827"/>
              <a:gd name="connsiteX166" fmla="*/ 7015933 w 12192000"/>
              <a:gd name="connsiteY166" fmla="*/ 9653 h 4939827"/>
              <a:gd name="connsiteX167" fmla="*/ 7020592 w 12192000"/>
              <a:gd name="connsiteY167" fmla="*/ 1651 h 4939827"/>
              <a:gd name="connsiteX168" fmla="*/ 7025905 w 12192000"/>
              <a:gd name="connsiteY16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45916 w 12192000"/>
              <a:gd name="connsiteY115" fmla="*/ 261030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885389 w 12192000"/>
              <a:gd name="connsiteY114" fmla="*/ 255259 h 4939827"/>
              <a:gd name="connsiteX115" fmla="*/ 3030844 w 12192000"/>
              <a:gd name="connsiteY115" fmla="*/ 225861 h 4939827"/>
              <a:gd name="connsiteX116" fmla="*/ 3103677 w 12192000"/>
              <a:gd name="connsiteY116" fmla="*/ 209527 h 4939827"/>
              <a:gd name="connsiteX117" fmla="*/ 3126759 w 12192000"/>
              <a:gd name="connsiteY117" fmla="*/ 211226 h 4939827"/>
              <a:gd name="connsiteX118" fmla="*/ 3164020 w 12192000"/>
              <a:gd name="connsiteY118" fmla="*/ 212779 h 4939827"/>
              <a:gd name="connsiteX119" fmla="*/ 3285019 w 12192000"/>
              <a:gd name="connsiteY119" fmla="*/ 220535 h 4939827"/>
              <a:gd name="connsiteX120" fmla="*/ 3365154 w 12192000"/>
              <a:gd name="connsiteY120" fmla="*/ 226416 h 4939827"/>
              <a:gd name="connsiteX121" fmla="*/ 3367507 w 12192000"/>
              <a:gd name="connsiteY121" fmla="*/ 225416 h 4939827"/>
              <a:gd name="connsiteX122" fmla="*/ 3387567 w 12192000"/>
              <a:gd name="connsiteY122" fmla="*/ 227103 h 4939827"/>
              <a:gd name="connsiteX123" fmla="*/ 3498001 w 12192000"/>
              <a:gd name="connsiteY123" fmla="*/ 231941 h 4939827"/>
              <a:gd name="connsiteX124" fmla="*/ 3561557 w 12192000"/>
              <a:gd name="connsiteY124" fmla="*/ 228095 h 4939827"/>
              <a:gd name="connsiteX125" fmla="*/ 3611920 w 12192000"/>
              <a:gd name="connsiteY125" fmla="*/ 218094 h 4939827"/>
              <a:gd name="connsiteX126" fmla="*/ 3620528 w 12192000"/>
              <a:gd name="connsiteY126" fmla="*/ 218788 h 4939827"/>
              <a:gd name="connsiteX127" fmla="*/ 3620766 w 12192000"/>
              <a:gd name="connsiteY127" fmla="*/ 218511 h 4939827"/>
              <a:gd name="connsiteX128" fmla="*/ 3629977 w 12192000"/>
              <a:gd name="connsiteY128" fmla="*/ 218664 h 4939827"/>
              <a:gd name="connsiteX129" fmla="*/ 3636217 w 12192000"/>
              <a:gd name="connsiteY129" fmla="*/ 220048 h 4939827"/>
              <a:gd name="connsiteX130" fmla="*/ 3709484 w 12192000"/>
              <a:gd name="connsiteY130" fmla="*/ 186927 h 4939827"/>
              <a:gd name="connsiteX131" fmla="*/ 3761342 w 12192000"/>
              <a:gd name="connsiteY131" fmla="*/ 177474 h 4939827"/>
              <a:gd name="connsiteX132" fmla="*/ 3799748 w 12192000"/>
              <a:gd name="connsiteY132" fmla="*/ 167154 h 4939827"/>
              <a:gd name="connsiteX133" fmla="*/ 3922756 w 12192000"/>
              <a:gd name="connsiteY133" fmla="*/ 194044 h 4939827"/>
              <a:gd name="connsiteX134" fmla="*/ 4028476 w 12192000"/>
              <a:gd name="connsiteY134" fmla="*/ 223679 h 4939827"/>
              <a:gd name="connsiteX135" fmla="*/ 4191582 w 12192000"/>
              <a:gd name="connsiteY135" fmla="*/ 238952 h 4939827"/>
              <a:gd name="connsiteX136" fmla="*/ 4251024 w 12192000"/>
              <a:gd name="connsiteY136" fmla="*/ 240874 h 4939827"/>
              <a:gd name="connsiteX137" fmla="*/ 4355275 w 12192000"/>
              <a:gd name="connsiteY137" fmla="*/ 260205 h 4939827"/>
              <a:gd name="connsiteX138" fmla="*/ 4423807 w 12192000"/>
              <a:gd name="connsiteY138" fmla="*/ 270366 h 4939827"/>
              <a:gd name="connsiteX139" fmla="*/ 4558432 w 12192000"/>
              <a:gd name="connsiteY139" fmla="*/ 269194 h 4939827"/>
              <a:gd name="connsiteX140" fmla="*/ 4635061 w 12192000"/>
              <a:gd name="connsiteY140" fmla="*/ 280682 h 4939827"/>
              <a:gd name="connsiteX141" fmla="*/ 4807427 w 12192000"/>
              <a:gd name="connsiteY141" fmla="*/ 276835 h 4939827"/>
              <a:gd name="connsiteX142" fmla="*/ 5028933 w 12192000"/>
              <a:gd name="connsiteY142" fmla="*/ 183887 h 4939827"/>
              <a:gd name="connsiteX143" fmla="*/ 5093642 w 12192000"/>
              <a:gd name="connsiteY143" fmla="*/ 177214 h 4939827"/>
              <a:gd name="connsiteX144" fmla="*/ 5102642 w 12192000"/>
              <a:gd name="connsiteY144" fmla="*/ 186816 h 4939827"/>
              <a:gd name="connsiteX145" fmla="*/ 5193590 w 12192000"/>
              <a:gd name="connsiteY145" fmla="*/ 156458 h 4939827"/>
              <a:gd name="connsiteX146" fmla="*/ 5323922 w 12192000"/>
              <a:gd name="connsiteY146" fmla="*/ 146332 h 4939827"/>
              <a:gd name="connsiteX147" fmla="*/ 5421860 w 12192000"/>
              <a:gd name="connsiteY147" fmla="*/ 167298 h 4939827"/>
              <a:gd name="connsiteX148" fmla="*/ 5476948 w 12192000"/>
              <a:gd name="connsiteY148" fmla="*/ 173249 h 4939827"/>
              <a:gd name="connsiteX149" fmla="*/ 5516842 w 12192000"/>
              <a:gd name="connsiteY149" fmla="*/ 184018 h 4939827"/>
              <a:gd name="connsiteX150" fmla="*/ 5619415 w 12192000"/>
              <a:gd name="connsiteY150" fmla="*/ 176781 h 4939827"/>
              <a:gd name="connsiteX151" fmla="*/ 5789867 w 12192000"/>
              <a:gd name="connsiteY151" fmla="*/ 150304 h 4939827"/>
              <a:gd name="connsiteX152" fmla="*/ 5825953 w 12192000"/>
              <a:gd name="connsiteY152" fmla="*/ 147907 h 4939827"/>
              <a:gd name="connsiteX153" fmla="*/ 5856168 w 12192000"/>
              <a:gd name="connsiteY153" fmla="*/ 158719 h 4939827"/>
              <a:gd name="connsiteX154" fmla="*/ 5862476 w 12192000"/>
              <a:gd name="connsiteY154" fmla="*/ 172447 h 4939827"/>
              <a:gd name="connsiteX155" fmla="*/ 5882195 w 12192000"/>
              <a:gd name="connsiteY155" fmla="*/ 173195 h 4939827"/>
              <a:gd name="connsiteX156" fmla="*/ 5887271 w 12192000"/>
              <a:gd name="connsiteY156" fmla="*/ 176084 h 4939827"/>
              <a:gd name="connsiteX157" fmla="*/ 5921577 w 12192000"/>
              <a:gd name="connsiteY157" fmla="*/ 169858 h 4939827"/>
              <a:gd name="connsiteX158" fmla="*/ 5983240 w 12192000"/>
              <a:gd name="connsiteY158" fmla="*/ 152755 h 4939827"/>
              <a:gd name="connsiteX159" fmla="*/ 6152287 w 12192000"/>
              <a:gd name="connsiteY159" fmla="*/ 116736 h 4939827"/>
              <a:gd name="connsiteX160" fmla="*/ 6415830 w 12192000"/>
              <a:gd name="connsiteY160" fmla="*/ 136006 h 4939827"/>
              <a:gd name="connsiteX161" fmla="*/ 6756965 w 12192000"/>
              <a:gd name="connsiteY161" fmla="*/ 57636 h 4939827"/>
              <a:gd name="connsiteX162" fmla="*/ 6819400 w 12192000"/>
              <a:gd name="connsiteY162" fmla="*/ 30742 h 4939827"/>
              <a:gd name="connsiteX163" fmla="*/ 6986370 w 12192000"/>
              <a:gd name="connsiteY163" fmla="*/ 12659 h 4939827"/>
              <a:gd name="connsiteX164" fmla="*/ 6989536 w 12192000"/>
              <a:gd name="connsiteY164" fmla="*/ 14528 h 4939827"/>
              <a:gd name="connsiteX165" fmla="*/ 7015933 w 12192000"/>
              <a:gd name="connsiteY165" fmla="*/ 9653 h 4939827"/>
              <a:gd name="connsiteX166" fmla="*/ 7020592 w 12192000"/>
              <a:gd name="connsiteY166" fmla="*/ 1651 h 4939827"/>
              <a:gd name="connsiteX167" fmla="*/ 7025905 w 12192000"/>
              <a:gd name="connsiteY16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3030844 w 12192000"/>
              <a:gd name="connsiteY114" fmla="*/ 225861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54496 w 12192000"/>
              <a:gd name="connsiteY112" fmla="*/ 315431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62377 w 12192000"/>
              <a:gd name="connsiteY55" fmla="*/ 286635 h 4939827"/>
              <a:gd name="connsiteX56" fmla="*/ 9287089 w 12192000"/>
              <a:gd name="connsiteY56" fmla="*/ 303891 h 4939827"/>
              <a:gd name="connsiteX57" fmla="*/ 9371484 w 12192000"/>
              <a:gd name="connsiteY57" fmla="*/ 329634 h 4939827"/>
              <a:gd name="connsiteX58" fmla="*/ 9404829 w 12192000"/>
              <a:gd name="connsiteY58" fmla="*/ 339038 h 4939827"/>
              <a:gd name="connsiteX59" fmla="*/ 9427021 w 12192000"/>
              <a:gd name="connsiteY59" fmla="*/ 358784 h 4939827"/>
              <a:gd name="connsiteX60" fmla="*/ 9670844 w 12192000"/>
              <a:gd name="connsiteY60" fmla="*/ 405128 h 4939827"/>
              <a:gd name="connsiteX61" fmla="*/ 9816083 w 12192000"/>
              <a:gd name="connsiteY61" fmla="*/ 416573 h 4939827"/>
              <a:gd name="connsiteX62" fmla="*/ 9936741 w 12192000"/>
              <a:gd name="connsiteY62" fmla="*/ 437044 h 4939827"/>
              <a:gd name="connsiteX63" fmla="*/ 10050093 w 12192000"/>
              <a:gd name="connsiteY63" fmla="*/ 443783 h 4939827"/>
              <a:gd name="connsiteX64" fmla="*/ 10130090 w 12192000"/>
              <a:gd name="connsiteY64" fmla="*/ 459520 h 4939827"/>
              <a:gd name="connsiteX65" fmla="*/ 10173456 w 12192000"/>
              <a:gd name="connsiteY65" fmla="*/ 457749 h 4939827"/>
              <a:gd name="connsiteX66" fmla="*/ 10218232 w 12192000"/>
              <a:gd name="connsiteY66" fmla="*/ 459820 h 4939827"/>
              <a:gd name="connsiteX67" fmla="*/ 10354176 w 12192000"/>
              <a:gd name="connsiteY67" fmla="*/ 471377 h 4939827"/>
              <a:gd name="connsiteX68" fmla="*/ 10430681 w 12192000"/>
              <a:gd name="connsiteY68" fmla="*/ 481226 h 4939827"/>
              <a:gd name="connsiteX69" fmla="*/ 10478169 w 12192000"/>
              <a:gd name="connsiteY69" fmla="*/ 481774 h 4939827"/>
              <a:gd name="connsiteX70" fmla="*/ 10540907 w 12192000"/>
              <a:gd name="connsiteY70" fmla="*/ 485607 h 4939827"/>
              <a:gd name="connsiteX71" fmla="*/ 10614941 w 12192000"/>
              <a:gd name="connsiteY71" fmla="*/ 487592 h 4939827"/>
              <a:gd name="connsiteX72" fmla="*/ 10674098 w 12192000"/>
              <a:gd name="connsiteY72" fmla="*/ 521656 h 4939827"/>
              <a:gd name="connsiteX73" fmla="*/ 10874834 w 12192000"/>
              <a:gd name="connsiteY73" fmla="*/ 574867 h 4939827"/>
              <a:gd name="connsiteX74" fmla="*/ 10944981 w 12192000"/>
              <a:gd name="connsiteY74" fmla="*/ 615042 h 4939827"/>
              <a:gd name="connsiteX75" fmla="*/ 11006376 w 12192000"/>
              <a:gd name="connsiteY75" fmla="*/ 645957 h 4939827"/>
              <a:gd name="connsiteX76" fmla="*/ 11076308 w 12192000"/>
              <a:gd name="connsiteY76" fmla="*/ 675698 h 4939827"/>
              <a:gd name="connsiteX77" fmla="*/ 11148789 w 12192000"/>
              <a:gd name="connsiteY77" fmla="*/ 685041 h 4939827"/>
              <a:gd name="connsiteX78" fmla="*/ 11249129 w 12192000"/>
              <a:gd name="connsiteY78" fmla="*/ 684218 h 4939827"/>
              <a:gd name="connsiteX79" fmla="*/ 11299915 w 12192000"/>
              <a:gd name="connsiteY79" fmla="*/ 692177 h 4939827"/>
              <a:gd name="connsiteX80" fmla="*/ 11386973 w 12192000"/>
              <a:gd name="connsiteY80" fmla="*/ 708209 h 4939827"/>
              <a:gd name="connsiteX81" fmla="*/ 11500105 w 12192000"/>
              <a:gd name="connsiteY81" fmla="*/ 735014 h 4939827"/>
              <a:gd name="connsiteX82" fmla="*/ 11621735 w 12192000"/>
              <a:gd name="connsiteY82" fmla="*/ 789584 h 4939827"/>
              <a:gd name="connsiteX83" fmla="*/ 11691200 w 12192000"/>
              <a:gd name="connsiteY83" fmla="*/ 867902 h 4939827"/>
              <a:gd name="connsiteX84" fmla="*/ 11819427 w 12192000"/>
              <a:gd name="connsiteY84" fmla="*/ 911634 h 4939827"/>
              <a:gd name="connsiteX85" fmla="*/ 11969720 w 12192000"/>
              <a:gd name="connsiteY85" fmla="*/ 964737 h 4939827"/>
              <a:gd name="connsiteX86" fmla="*/ 12055766 w 12192000"/>
              <a:gd name="connsiteY86" fmla="*/ 991268 h 4939827"/>
              <a:gd name="connsiteX87" fmla="*/ 12171539 w 12192000"/>
              <a:gd name="connsiteY87" fmla="*/ 995427 h 4939827"/>
              <a:gd name="connsiteX88" fmla="*/ 12187831 w 12192000"/>
              <a:gd name="connsiteY88" fmla="*/ 996580 h 4939827"/>
              <a:gd name="connsiteX89" fmla="*/ 12192000 w 12192000"/>
              <a:gd name="connsiteY89" fmla="*/ 996726 h 4939827"/>
              <a:gd name="connsiteX90" fmla="*/ 12192000 w 12192000"/>
              <a:gd name="connsiteY90" fmla="*/ 4939827 h 4939827"/>
              <a:gd name="connsiteX91" fmla="*/ 0 w 12192000"/>
              <a:gd name="connsiteY91" fmla="*/ 4939827 h 4939827"/>
              <a:gd name="connsiteX92" fmla="*/ 0 w 12192000"/>
              <a:gd name="connsiteY92" fmla="*/ 512043 h 4939827"/>
              <a:gd name="connsiteX93" fmla="*/ 7381 w 12192000"/>
              <a:gd name="connsiteY93" fmla="*/ 512580 h 4939827"/>
              <a:gd name="connsiteX94" fmla="*/ 100029 w 12192000"/>
              <a:gd name="connsiteY94" fmla="*/ 504758 h 4939827"/>
              <a:gd name="connsiteX95" fmla="*/ 155244 w 12192000"/>
              <a:gd name="connsiteY95" fmla="*/ 525130 h 4939827"/>
              <a:gd name="connsiteX96" fmla="*/ 254366 w 12192000"/>
              <a:gd name="connsiteY96" fmla="*/ 534449 h 4939827"/>
              <a:gd name="connsiteX97" fmla="*/ 447292 w 12192000"/>
              <a:gd name="connsiteY97" fmla="*/ 542725 h 4939827"/>
              <a:gd name="connsiteX98" fmla="*/ 628105 w 12192000"/>
              <a:gd name="connsiteY98" fmla="*/ 547853 h 4939827"/>
              <a:gd name="connsiteX99" fmla="*/ 783146 w 12192000"/>
              <a:gd name="connsiteY99" fmla="*/ 591799 h 4939827"/>
              <a:gd name="connsiteX100" fmla="*/ 1043676 w 12192000"/>
              <a:gd name="connsiteY100" fmla="*/ 591887 h 4939827"/>
              <a:gd name="connsiteX101" fmla="*/ 1281816 w 12192000"/>
              <a:gd name="connsiteY101" fmla="*/ 520946 h 4939827"/>
              <a:gd name="connsiteX102" fmla="*/ 1486347 w 12192000"/>
              <a:gd name="connsiteY102" fmla="*/ 487310 h 4939827"/>
              <a:gd name="connsiteX103" fmla="*/ 1568079 w 12192000"/>
              <a:gd name="connsiteY103" fmla="*/ 462531 h 4939827"/>
              <a:gd name="connsiteX104" fmla="*/ 1622516 w 12192000"/>
              <a:gd name="connsiteY104" fmla="*/ 466058 h 4939827"/>
              <a:gd name="connsiteX105" fmla="*/ 1655457 w 12192000"/>
              <a:gd name="connsiteY105" fmla="*/ 465359 h 4939827"/>
              <a:gd name="connsiteX106" fmla="*/ 1717454 w 12192000"/>
              <a:gd name="connsiteY106" fmla="*/ 417203 h 4939827"/>
              <a:gd name="connsiteX107" fmla="*/ 1913794 w 12192000"/>
              <a:gd name="connsiteY107" fmla="*/ 365255 h 4939827"/>
              <a:gd name="connsiteX108" fmla="*/ 2129762 w 12192000"/>
              <a:gd name="connsiteY108" fmla="*/ 367832 h 4939827"/>
              <a:gd name="connsiteX109" fmla="*/ 2376970 w 12192000"/>
              <a:gd name="connsiteY109" fmla="*/ 350129 h 4939827"/>
              <a:gd name="connsiteX110" fmla="*/ 2480155 w 12192000"/>
              <a:gd name="connsiteY110" fmla="*/ 359227 h 4939827"/>
              <a:gd name="connsiteX111" fmla="*/ 2586782 w 12192000"/>
              <a:gd name="connsiteY111" fmla="*/ 339352 h 4939827"/>
              <a:gd name="connsiteX112" fmla="*/ 2679617 w 12192000"/>
              <a:gd name="connsiteY112" fmla="*/ 305383 h 4939827"/>
              <a:gd name="connsiteX113" fmla="*/ 2788947 w 12192000"/>
              <a:gd name="connsiteY113" fmla="*/ 250375 h 4939827"/>
              <a:gd name="connsiteX114" fmla="*/ 2965530 w 12192000"/>
              <a:gd name="connsiteY114" fmla="*/ 245958 h 4939827"/>
              <a:gd name="connsiteX115" fmla="*/ 3103677 w 12192000"/>
              <a:gd name="connsiteY115" fmla="*/ 209527 h 4939827"/>
              <a:gd name="connsiteX116" fmla="*/ 3126759 w 12192000"/>
              <a:gd name="connsiteY116" fmla="*/ 211226 h 4939827"/>
              <a:gd name="connsiteX117" fmla="*/ 3164020 w 12192000"/>
              <a:gd name="connsiteY117" fmla="*/ 212779 h 4939827"/>
              <a:gd name="connsiteX118" fmla="*/ 3285019 w 12192000"/>
              <a:gd name="connsiteY118" fmla="*/ 220535 h 4939827"/>
              <a:gd name="connsiteX119" fmla="*/ 3365154 w 12192000"/>
              <a:gd name="connsiteY119" fmla="*/ 226416 h 4939827"/>
              <a:gd name="connsiteX120" fmla="*/ 3367507 w 12192000"/>
              <a:gd name="connsiteY120" fmla="*/ 225416 h 4939827"/>
              <a:gd name="connsiteX121" fmla="*/ 3387567 w 12192000"/>
              <a:gd name="connsiteY121" fmla="*/ 227103 h 4939827"/>
              <a:gd name="connsiteX122" fmla="*/ 3498001 w 12192000"/>
              <a:gd name="connsiteY122" fmla="*/ 231941 h 4939827"/>
              <a:gd name="connsiteX123" fmla="*/ 3561557 w 12192000"/>
              <a:gd name="connsiteY123" fmla="*/ 228095 h 4939827"/>
              <a:gd name="connsiteX124" fmla="*/ 3611920 w 12192000"/>
              <a:gd name="connsiteY124" fmla="*/ 218094 h 4939827"/>
              <a:gd name="connsiteX125" fmla="*/ 3620528 w 12192000"/>
              <a:gd name="connsiteY125" fmla="*/ 218788 h 4939827"/>
              <a:gd name="connsiteX126" fmla="*/ 3620766 w 12192000"/>
              <a:gd name="connsiteY126" fmla="*/ 218511 h 4939827"/>
              <a:gd name="connsiteX127" fmla="*/ 3629977 w 12192000"/>
              <a:gd name="connsiteY127" fmla="*/ 218664 h 4939827"/>
              <a:gd name="connsiteX128" fmla="*/ 3636217 w 12192000"/>
              <a:gd name="connsiteY128" fmla="*/ 220048 h 4939827"/>
              <a:gd name="connsiteX129" fmla="*/ 3709484 w 12192000"/>
              <a:gd name="connsiteY129" fmla="*/ 186927 h 4939827"/>
              <a:gd name="connsiteX130" fmla="*/ 3761342 w 12192000"/>
              <a:gd name="connsiteY130" fmla="*/ 177474 h 4939827"/>
              <a:gd name="connsiteX131" fmla="*/ 3799748 w 12192000"/>
              <a:gd name="connsiteY131" fmla="*/ 167154 h 4939827"/>
              <a:gd name="connsiteX132" fmla="*/ 3922756 w 12192000"/>
              <a:gd name="connsiteY132" fmla="*/ 194044 h 4939827"/>
              <a:gd name="connsiteX133" fmla="*/ 4028476 w 12192000"/>
              <a:gd name="connsiteY133" fmla="*/ 223679 h 4939827"/>
              <a:gd name="connsiteX134" fmla="*/ 4191582 w 12192000"/>
              <a:gd name="connsiteY134" fmla="*/ 238952 h 4939827"/>
              <a:gd name="connsiteX135" fmla="*/ 4251024 w 12192000"/>
              <a:gd name="connsiteY135" fmla="*/ 240874 h 4939827"/>
              <a:gd name="connsiteX136" fmla="*/ 4355275 w 12192000"/>
              <a:gd name="connsiteY136" fmla="*/ 260205 h 4939827"/>
              <a:gd name="connsiteX137" fmla="*/ 4423807 w 12192000"/>
              <a:gd name="connsiteY137" fmla="*/ 270366 h 4939827"/>
              <a:gd name="connsiteX138" fmla="*/ 4558432 w 12192000"/>
              <a:gd name="connsiteY138" fmla="*/ 269194 h 4939827"/>
              <a:gd name="connsiteX139" fmla="*/ 4635061 w 12192000"/>
              <a:gd name="connsiteY139" fmla="*/ 280682 h 4939827"/>
              <a:gd name="connsiteX140" fmla="*/ 4807427 w 12192000"/>
              <a:gd name="connsiteY140" fmla="*/ 276835 h 4939827"/>
              <a:gd name="connsiteX141" fmla="*/ 5028933 w 12192000"/>
              <a:gd name="connsiteY141" fmla="*/ 183887 h 4939827"/>
              <a:gd name="connsiteX142" fmla="*/ 5093642 w 12192000"/>
              <a:gd name="connsiteY142" fmla="*/ 177214 h 4939827"/>
              <a:gd name="connsiteX143" fmla="*/ 5102642 w 12192000"/>
              <a:gd name="connsiteY143" fmla="*/ 186816 h 4939827"/>
              <a:gd name="connsiteX144" fmla="*/ 5193590 w 12192000"/>
              <a:gd name="connsiteY144" fmla="*/ 156458 h 4939827"/>
              <a:gd name="connsiteX145" fmla="*/ 5323922 w 12192000"/>
              <a:gd name="connsiteY145" fmla="*/ 146332 h 4939827"/>
              <a:gd name="connsiteX146" fmla="*/ 5421860 w 12192000"/>
              <a:gd name="connsiteY146" fmla="*/ 167298 h 4939827"/>
              <a:gd name="connsiteX147" fmla="*/ 5476948 w 12192000"/>
              <a:gd name="connsiteY147" fmla="*/ 173249 h 4939827"/>
              <a:gd name="connsiteX148" fmla="*/ 5516842 w 12192000"/>
              <a:gd name="connsiteY148" fmla="*/ 184018 h 4939827"/>
              <a:gd name="connsiteX149" fmla="*/ 5619415 w 12192000"/>
              <a:gd name="connsiteY149" fmla="*/ 176781 h 4939827"/>
              <a:gd name="connsiteX150" fmla="*/ 5789867 w 12192000"/>
              <a:gd name="connsiteY150" fmla="*/ 150304 h 4939827"/>
              <a:gd name="connsiteX151" fmla="*/ 5825953 w 12192000"/>
              <a:gd name="connsiteY151" fmla="*/ 147907 h 4939827"/>
              <a:gd name="connsiteX152" fmla="*/ 5856168 w 12192000"/>
              <a:gd name="connsiteY152" fmla="*/ 158719 h 4939827"/>
              <a:gd name="connsiteX153" fmla="*/ 5862476 w 12192000"/>
              <a:gd name="connsiteY153" fmla="*/ 172447 h 4939827"/>
              <a:gd name="connsiteX154" fmla="*/ 5882195 w 12192000"/>
              <a:gd name="connsiteY154" fmla="*/ 173195 h 4939827"/>
              <a:gd name="connsiteX155" fmla="*/ 5887271 w 12192000"/>
              <a:gd name="connsiteY155" fmla="*/ 176084 h 4939827"/>
              <a:gd name="connsiteX156" fmla="*/ 5921577 w 12192000"/>
              <a:gd name="connsiteY156" fmla="*/ 169858 h 4939827"/>
              <a:gd name="connsiteX157" fmla="*/ 5983240 w 12192000"/>
              <a:gd name="connsiteY157" fmla="*/ 152755 h 4939827"/>
              <a:gd name="connsiteX158" fmla="*/ 6152287 w 12192000"/>
              <a:gd name="connsiteY158" fmla="*/ 116736 h 4939827"/>
              <a:gd name="connsiteX159" fmla="*/ 6415830 w 12192000"/>
              <a:gd name="connsiteY159" fmla="*/ 136006 h 4939827"/>
              <a:gd name="connsiteX160" fmla="*/ 6756965 w 12192000"/>
              <a:gd name="connsiteY160" fmla="*/ 57636 h 4939827"/>
              <a:gd name="connsiteX161" fmla="*/ 6819400 w 12192000"/>
              <a:gd name="connsiteY161" fmla="*/ 30742 h 4939827"/>
              <a:gd name="connsiteX162" fmla="*/ 6986370 w 12192000"/>
              <a:gd name="connsiteY162" fmla="*/ 12659 h 4939827"/>
              <a:gd name="connsiteX163" fmla="*/ 6989536 w 12192000"/>
              <a:gd name="connsiteY163" fmla="*/ 14528 h 4939827"/>
              <a:gd name="connsiteX164" fmla="*/ 7015933 w 12192000"/>
              <a:gd name="connsiteY164" fmla="*/ 9653 h 4939827"/>
              <a:gd name="connsiteX165" fmla="*/ 7020592 w 12192000"/>
              <a:gd name="connsiteY165" fmla="*/ 1651 h 4939827"/>
              <a:gd name="connsiteX166" fmla="*/ 7025905 w 12192000"/>
              <a:gd name="connsiteY166"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287089 w 12192000"/>
              <a:gd name="connsiteY55" fmla="*/ 303891 h 4939827"/>
              <a:gd name="connsiteX56" fmla="*/ 9371484 w 12192000"/>
              <a:gd name="connsiteY56" fmla="*/ 329634 h 4939827"/>
              <a:gd name="connsiteX57" fmla="*/ 9404829 w 12192000"/>
              <a:gd name="connsiteY57" fmla="*/ 339038 h 4939827"/>
              <a:gd name="connsiteX58" fmla="*/ 9427021 w 12192000"/>
              <a:gd name="connsiteY58" fmla="*/ 358784 h 4939827"/>
              <a:gd name="connsiteX59" fmla="*/ 9670844 w 12192000"/>
              <a:gd name="connsiteY59" fmla="*/ 405128 h 4939827"/>
              <a:gd name="connsiteX60" fmla="*/ 9816083 w 12192000"/>
              <a:gd name="connsiteY60" fmla="*/ 416573 h 4939827"/>
              <a:gd name="connsiteX61" fmla="*/ 9936741 w 12192000"/>
              <a:gd name="connsiteY61" fmla="*/ 437044 h 4939827"/>
              <a:gd name="connsiteX62" fmla="*/ 10050093 w 12192000"/>
              <a:gd name="connsiteY62" fmla="*/ 443783 h 4939827"/>
              <a:gd name="connsiteX63" fmla="*/ 10130090 w 12192000"/>
              <a:gd name="connsiteY63" fmla="*/ 459520 h 4939827"/>
              <a:gd name="connsiteX64" fmla="*/ 10173456 w 12192000"/>
              <a:gd name="connsiteY64" fmla="*/ 457749 h 4939827"/>
              <a:gd name="connsiteX65" fmla="*/ 10218232 w 12192000"/>
              <a:gd name="connsiteY65" fmla="*/ 459820 h 4939827"/>
              <a:gd name="connsiteX66" fmla="*/ 10354176 w 12192000"/>
              <a:gd name="connsiteY66" fmla="*/ 471377 h 4939827"/>
              <a:gd name="connsiteX67" fmla="*/ 10430681 w 12192000"/>
              <a:gd name="connsiteY67" fmla="*/ 481226 h 4939827"/>
              <a:gd name="connsiteX68" fmla="*/ 10478169 w 12192000"/>
              <a:gd name="connsiteY68" fmla="*/ 481774 h 4939827"/>
              <a:gd name="connsiteX69" fmla="*/ 10540907 w 12192000"/>
              <a:gd name="connsiteY69" fmla="*/ 485607 h 4939827"/>
              <a:gd name="connsiteX70" fmla="*/ 10614941 w 12192000"/>
              <a:gd name="connsiteY70" fmla="*/ 487592 h 4939827"/>
              <a:gd name="connsiteX71" fmla="*/ 10674098 w 12192000"/>
              <a:gd name="connsiteY71" fmla="*/ 521656 h 4939827"/>
              <a:gd name="connsiteX72" fmla="*/ 10874834 w 12192000"/>
              <a:gd name="connsiteY72" fmla="*/ 574867 h 4939827"/>
              <a:gd name="connsiteX73" fmla="*/ 10944981 w 12192000"/>
              <a:gd name="connsiteY73" fmla="*/ 615042 h 4939827"/>
              <a:gd name="connsiteX74" fmla="*/ 11006376 w 12192000"/>
              <a:gd name="connsiteY74" fmla="*/ 645957 h 4939827"/>
              <a:gd name="connsiteX75" fmla="*/ 11076308 w 12192000"/>
              <a:gd name="connsiteY75" fmla="*/ 675698 h 4939827"/>
              <a:gd name="connsiteX76" fmla="*/ 11148789 w 12192000"/>
              <a:gd name="connsiteY76" fmla="*/ 685041 h 4939827"/>
              <a:gd name="connsiteX77" fmla="*/ 11249129 w 12192000"/>
              <a:gd name="connsiteY77" fmla="*/ 684218 h 4939827"/>
              <a:gd name="connsiteX78" fmla="*/ 11299915 w 12192000"/>
              <a:gd name="connsiteY78" fmla="*/ 692177 h 4939827"/>
              <a:gd name="connsiteX79" fmla="*/ 11386973 w 12192000"/>
              <a:gd name="connsiteY79" fmla="*/ 708209 h 4939827"/>
              <a:gd name="connsiteX80" fmla="*/ 11500105 w 12192000"/>
              <a:gd name="connsiteY80" fmla="*/ 735014 h 4939827"/>
              <a:gd name="connsiteX81" fmla="*/ 11621735 w 12192000"/>
              <a:gd name="connsiteY81" fmla="*/ 789584 h 4939827"/>
              <a:gd name="connsiteX82" fmla="*/ 11691200 w 12192000"/>
              <a:gd name="connsiteY82" fmla="*/ 867902 h 4939827"/>
              <a:gd name="connsiteX83" fmla="*/ 11819427 w 12192000"/>
              <a:gd name="connsiteY83" fmla="*/ 911634 h 4939827"/>
              <a:gd name="connsiteX84" fmla="*/ 11969720 w 12192000"/>
              <a:gd name="connsiteY84" fmla="*/ 964737 h 4939827"/>
              <a:gd name="connsiteX85" fmla="*/ 12055766 w 12192000"/>
              <a:gd name="connsiteY85" fmla="*/ 991268 h 4939827"/>
              <a:gd name="connsiteX86" fmla="*/ 12171539 w 12192000"/>
              <a:gd name="connsiteY86" fmla="*/ 995427 h 4939827"/>
              <a:gd name="connsiteX87" fmla="*/ 12187831 w 12192000"/>
              <a:gd name="connsiteY87" fmla="*/ 996580 h 4939827"/>
              <a:gd name="connsiteX88" fmla="*/ 12192000 w 12192000"/>
              <a:gd name="connsiteY88" fmla="*/ 996726 h 4939827"/>
              <a:gd name="connsiteX89" fmla="*/ 12192000 w 12192000"/>
              <a:gd name="connsiteY89" fmla="*/ 4939827 h 4939827"/>
              <a:gd name="connsiteX90" fmla="*/ 0 w 12192000"/>
              <a:gd name="connsiteY90" fmla="*/ 4939827 h 4939827"/>
              <a:gd name="connsiteX91" fmla="*/ 0 w 12192000"/>
              <a:gd name="connsiteY91" fmla="*/ 512043 h 4939827"/>
              <a:gd name="connsiteX92" fmla="*/ 7381 w 12192000"/>
              <a:gd name="connsiteY92" fmla="*/ 512580 h 4939827"/>
              <a:gd name="connsiteX93" fmla="*/ 100029 w 12192000"/>
              <a:gd name="connsiteY93" fmla="*/ 504758 h 4939827"/>
              <a:gd name="connsiteX94" fmla="*/ 155244 w 12192000"/>
              <a:gd name="connsiteY94" fmla="*/ 525130 h 4939827"/>
              <a:gd name="connsiteX95" fmla="*/ 254366 w 12192000"/>
              <a:gd name="connsiteY95" fmla="*/ 534449 h 4939827"/>
              <a:gd name="connsiteX96" fmla="*/ 447292 w 12192000"/>
              <a:gd name="connsiteY96" fmla="*/ 542725 h 4939827"/>
              <a:gd name="connsiteX97" fmla="*/ 628105 w 12192000"/>
              <a:gd name="connsiteY97" fmla="*/ 547853 h 4939827"/>
              <a:gd name="connsiteX98" fmla="*/ 783146 w 12192000"/>
              <a:gd name="connsiteY98" fmla="*/ 591799 h 4939827"/>
              <a:gd name="connsiteX99" fmla="*/ 1043676 w 12192000"/>
              <a:gd name="connsiteY99" fmla="*/ 591887 h 4939827"/>
              <a:gd name="connsiteX100" fmla="*/ 1281816 w 12192000"/>
              <a:gd name="connsiteY100" fmla="*/ 520946 h 4939827"/>
              <a:gd name="connsiteX101" fmla="*/ 1486347 w 12192000"/>
              <a:gd name="connsiteY101" fmla="*/ 487310 h 4939827"/>
              <a:gd name="connsiteX102" fmla="*/ 1568079 w 12192000"/>
              <a:gd name="connsiteY102" fmla="*/ 462531 h 4939827"/>
              <a:gd name="connsiteX103" fmla="*/ 1622516 w 12192000"/>
              <a:gd name="connsiteY103" fmla="*/ 466058 h 4939827"/>
              <a:gd name="connsiteX104" fmla="*/ 1655457 w 12192000"/>
              <a:gd name="connsiteY104" fmla="*/ 465359 h 4939827"/>
              <a:gd name="connsiteX105" fmla="*/ 1717454 w 12192000"/>
              <a:gd name="connsiteY105" fmla="*/ 417203 h 4939827"/>
              <a:gd name="connsiteX106" fmla="*/ 1913794 w 12192000"/>
              <a:gd name="connsiteY106" fmla="*/ 365255 h 4939827"/>
              <a:gd name="connsiteX107" fmla="*/ 2129762 w 12192000"/>
              <a:gd name="connsiteY107" fmla="*/ 367832 h 4939827"/>
              <a:gd name="connsiteX108" fmla="*/ 2376970 w 12192000"/>
              <a:gd name="connsiteY108" fmla="*/ 350129 h 4939827"/>
              <a:gd name="connsiteX109" fmla="*/ 2480155 w 12192000"/>
              <a:gd name="connsiteY109" fmla="*/ 359227 h 4939827"/>
              <a:gd name="connsiteX110" fmla="*/ 2586782 w 12192000"/>
              <a:gd name="connsiteY110" fmla="*/ 339352 h 4939827"/>
              <a:gd name="connsiteX111" fmla="*/ 2679617 w 12192000"/>
              <a:gd name="connsiteY111" fmla="*/ 305383 h 4939827"/>
              <a:gd name="connsiteX112" fmla="*/ 2788947 w 12192000"/>
              <a:gd name="connsiteY112" fmla="*/ 250375 h 4939827"/>
              <a:gd name="connsiteX113" fmla="*/ 2965530 w 12192000"/>
              <a:gd name="connsiteY113" fmla="*/ 245958 h 4939827"/>
              <a:gd name="connsiteX114" fmla="*/ 3103677 w 12192000"/>
              <a:gd name="connsiteY114" fmla="*/ 209527 h 4939827"/>
              <a:gd name="connsiteX115" fmla="*/ 3126759 w 12192000"/>
              <a:gd name="connsiteY115" fmla="*/ 211226 h 4939827"/>
              <a:gd name="connsiteX116" fmla="*/ 3164020 w 12192000"/>
              <a:gd name="connsiteY116" fmla="*/ 212779 h 4939827"/>
              <a:gd name="connsiteX117" fmla="*/ 3285019 w 12192000"/>
              <a:gd name="connsiteY117" fmla="*/ 220535 h 4939827"/>
              <a:gd name="connsiteX118" fmla="*/ 3365154 w 12192000"/>
              <a:gd name="connsiteY118" fmla="*/ 226416 h 4939827"/>
              <a:gd name="connsiteX119" fmla="*/ 3367507 w 12192000"/>
              <a:gd name="connsiteY119" fmla="*/ 225416 h 4939827"/>
              <a:gd name="connsiteX120" fmla="*/ 3387567 w 12192000"/>
              <a:gd name="connsiteY120" fmla="*/ 227103 h 4939827"/>
              <a:gd name="connsiteX121" fmla="*/ 3498001 w 12192000"/>
              <a:gd name="connsiteY121" fmla="*/ 231941 h 4939827"/>
              <a:gd name="connsiteX122" fmla="*/ 3561557 w 12192000"/>
              <a:gd name="connsiteY122" fmla="*/ 228095 h 4939827"/>
              <a:gd name="connsiteX123" fmla="*/ 3611920 w 12192000"/>
              <a:gd name="connsiteY123" fmla="*/ 218094 h 4939827"/>
              <a:gd name="connsiteX124" fmla="*/ 3620528 w 12192000"/>
              <a:gd name="connsiteY124" fmla="*/ 218788 h 4939827"/>
              <a:gd name="connsiteX125" fmla="*/ 3620766 w 12192000"/>
              <a:gd name="connsiteY125" fmla="*/ 218511 h 4939827"/>
              <a:gd name="connsiteX126" fmla="*/ 3629977 w 12192000"/>
              <a:gd name="connsiteY126" fmla="*/ 218664 h 4939827"/>
              <a:gd name="connsiteX127" fmla="*/ 3636217 w 12192000"/>
              <a:gd name="connsiteY127" fmla="*/ 220048 h 4939827"/>
              <a:gd name="connsiteX128" fmla="*/ 3709484 w 12192000"/>
              <a:gd name="connsiteY128" fmla="*/ 186927 h 4939827"/>
              <a:gd name="connsiteX129" fmla="*/ 3761342 w 12192000"/>
              <a:gd name="connsiteY129" fmla="*/ 177474 h 4939827"/>
              <a:gd name="connsiteX130" fmla="*/ 3799748 w 12192000"/>
              <a:gd name="connsiteY130" fmla="*/ 167154 h 4939827"/>
              <a:gd name="connsiteX131" fmla="*/ 3922756 w 12192000"/>
              <a:gd name="connsiteY131" fmla="*/ 194044 h 4939827"/>
              <a:gd name="connsiteX132" fmla="*/ 4028476 w 12192000"/>
              <a:gd name="connsiteY132" fmla="*/ 223679 h 4939827"/>
              <a:gd name="connsiteX133" fmla="*/ 4191582 w 12192000"/>
              <a:gd name="connsiteY133" fmla="*/ 238952 h 4939827"/>
              <a:gd name="connsiteX134" fmla="*/ 4251024 w 12192000"/>
              <a:gd name="connsiteY134" fmla="*/ 240874 h 4939827"/>
              <a:gd name="connsiteX135" fmla="*/ 4355275 w 12192000"/>
              <a:gd name="connsiteY135" fmla="*/ 260205 h 4939827"/>
              <a:gd name="connsiteX136" fmla="*/ 4423807 w 12192000"/>
              <a:gd name="connsiteY136" fmla="*/ 270366 h 4939827"/>
              <a:gd name="connsiteX137" fmla="*/ 4558432 w 12192000"/>
              <a:gd name="connsiteY137" fmla="*/ 269194 h 4939827"/>
              <a:gd name="connsiteX138" fmla="*/ 4635061 w 12192000"/>
              <a:gd name="connsiteY138" fmla="*/ 280682 h 4939827"/>
              <a:gd name="connsiteX139" fmla="*/ 4807427 w 12192000"/>
              <a:gd name="connsiteY139" fmla="*/ 276835 h 4939827"/>
              <a:gd name="connsiteX140" fmla="*/ 5028933 w 12192000"/>
              <a:gd name="connsiteY140" fmla="*/ 183887 h 4939827"/>
              <a:gd name="connsiteX141" fmla="*/ 5093642 w 12192000"/>
              <a:gd name="connsiteY141" fmla="*/ 177214 h 4939827"/>
              <a:gd name="connsiteX142" fmla="*/ 5102642 w 12192000"/>
              <a:gd name="connsiteY142" fmla="*/ 186816 h 4939827"/>
              <a:gd name="connsiteX143" fmla="*/ 5193590 w 12192000"/>
              <a:gd name="connsiteY143" fmla="*/ 156458 h 4939827"/>
              <a:gd name="connsiteX144" fmla="*/ 5323922 w 12192000"/>
              <a:gd name="connsiteY144" fmla="*/ 146332 h 4939827"/>
              <a:gd name="connsiteX145" fmla="*/ 5421860 w 12192000"/>
              <a:gd name="connsiteY145" fmla="*/ 167298 h 4939827"/>
              <a:gd name="connsiteX146" fmla="*/ 5476948 w 12192000"/>
              <a:gd name="connsiteY146" fmla="*/ 173249 h 4939827"/>
              <a:gd name="connsiteX147" fmla="*/ 5516842 w 12192000"/>
              <a:gd name="connsiteY147" fmla="*/ 184018 h 4939827"/>
              <a:gd name="connsiteX148" fmla="*/ 5619415 w 12192000"/>
              <a:gd name="connsiteY148" fmla="*/ 176781 h 4939827"/>
              <a:gd name="connsiteX149" fmla="*/ 5789867 w 12192000"/>
              <a:gd name="connsiteY149" fmla="*/ 150304 h 4939827"/>
              <a:gd name="connsiteX150" fmla="*/ 5825953 w 12192000"/>
              <a:gd name="connsiteY150" fmla="*/ 147907 h 4939827"/>
              <a:gd name="connsiteX151" fmla="*/ 5856168 w 12192000"/>
              <a:gd name="connsiteY151" fmla="*/ 158719 h 4939827"/>
              <a:gd name="connsiteX152" fmla="*/ 5862476 w 12192000"/>
              <a:gd name="connsiteY152" fmla="*/ 172447 h 4939827"/>
              <a:gd name="connsiteX153" fmla="*/ 5882195 w 12192000"/>
              <a:gd name="connsiteY153" fmla="*/ 173195 h 4939827"/>
              <a:gd name="connsiteX154" fmla="*/ 5887271 w 12192000"/>
              <a:gd name="connsiteY154" fmla="*/ 176084 h 4939827"/>
              <a:gd name="connsiteX155" fmla="*/ 5921577 w 12192000"/>
              <a:gd name="connsiteY155" fmla="*/ 169858 h 4939827"/>
              <a:gd name="connsiteX156" fmla="*/ 5983240 w 12192000"/>
              <a:gd name="connsiteY156" fmla="*/ 152755 h 4939827"/>
              <a:gd name="connsiteX157" fmla="*/ 6152287 w 12192000"/>
              <a:gd name="connsiteY157" fmla="*/ 116736 h 4939827"/>
              <a:gd name="connsiteX158" fmla="*/ 6415830 w 12192000"/>
              <a:gd name="connsiteY158" fmla="*/ 136006 h 4939827"/>
              <a:gd name="connsiteX159" fmla="*/ 6756965 w 12192000"/>
              <a:gd name="connsiteY159" fmla="*/ 57636 h 4939827"/>
              <a:gd name="connsiteX160" fmla="*/ 6819400 w 12192000"/>
              <a:gd name="connsiteY160" fmla="*/ 30742 h 4939827"/>
              <a:gd name="connsiteX161" fmla="*/ 6986370 w 12192000"/>
              <a:gd name="connsiteY161" fmla="*/ 12659 h 4939827"/>
              <a:gd name="connsiteX162" fmla="*/ 6989536 w 12192000"/>
              <a:gd name="connsiteY162" fmla="*/ 14528 h 4939827"/>
              <a:gd name="connsiteX163" fmla="*/ 7015933 w 12192000"/>
              <a:gd name="connsiteY163" fmla="*/ 9653 h 4939827"/>
              <a:gd name="connsiteX164" fmla="*/ 7020592 w 12192000"/>
              <a:gd name="connsiteY164" fmla="*/ 1651 h 4939827"/>
              <a:gd name="connsiteX165" fmla="*/ 7025905 w 12192000"/>
              <a:gd name="connsiteY165"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588044 w 12192000"/>
              <a:gd name="connsiteY13" fmla="*/ 110756 h 4939827"/>
              <a:gd name="connsiteX14" fmla="*/ 7732750 w 12192000"/>
              <a:gd name="connsiteY14" fmla="*/ 145456 h 4939827"/>
              <a:gd name="connsiteX15" fmla="*/ 7785900 w 12192000"/>
              <a:gd name="connsiteY15" fmla="*/ 154493 h 4939827"/>
              <a:gd name="connsiteX16" fmla="*/ 7877301 w 12192000"/>
              <a:gd name="connsiteY16" fmla="*/ 186153 h 4939827"/>
              <a:gd name="connsiteX17" fmla="*/ 7952584 w 12192000"/>
              <a:gd name="connsiteY17" fmla="*/ 170181 h 4939827"/>
              <a:gd name="connsiteX18" fmla="*/ 8009534 w 12192000"/>
              <a:gd name="connsiteY18" fmla="*/ 176441 h 4939827"/>
              <a:gd name="connsiteX19" fmla="*/ 8058681 w 12192000"/>
              <a:gd name="connsiteY19" fmla="*/ 219431 h 4939827"/>
              <a:gd name="connsiteX20" fmla="*/ 8126175 w 12192000"/>
              <a:gd name="connsiteY20" fmla="*/ 240005 h 4939827"/>
              <a:gd name="connsiteX21" fmla="*/ 8166439 w 12192000"/>
              <a:gd name="connsiteY21" fmla="*/ 252699 h 4939827"/>
              <a:gd name="connsiteX22" fmla="*/ 8281371 w 12192000"/>
              <a:gd name="connsiteY22" fmla="*/ 256875 h 4939827"/>
              <a:gd name="connsiteX23" fmla="*/ 8381609 w 12192000"/>
              <a:gd name="connsiteY23" fmla="*/ 240618 h 4939827"/>
              <a:gd name="connsiteX24" fmla="*/ 8406759 w 12192000"/>
              <a:gd name="connsiteY24" fmla="*/ 232517 h 4939827"/>
              <a:gd name="connsiteX25" fmla="*/ 8426506 w 12192000"/>
              <a:gd name="connsiteY25" fmla="*/ 241842 h 4939827"/>
              <a:gd name="connsiteX26" fmla="*/ 8427949 w 12192000"/>
              <a:gd name="connsiteY26" fmla="*/ 240981 h 4939827"/>
              <a:gd name="connsiteX27" fmla="*/ 8441468 w 12192000"/>
              <a:gd name="connsiteY27" fmla="*/ 241157 h 4939827"/>
              <a:gd name="connsiteX28" fmla="*/ 8565757 w 12192000"/>
              <a:gd name="connsiteY28" fmla="*/ 255317 h 4939827"/>
              <a:gd name="connsiteX29" fmla="*/ 8573171 w 12192000"/>
              <a:gd name="connsiteY29" fmla="*/ 258426 h 4939827"/>
              <a:gd name="connsiteX30" fmla="*/ 8573548 w 12192000"/>
              <a:gd name="connsiteY30" fmla="*/ 258241 h 4939827"/>
              <a:gd name="connsiteX31" fmla="*/ 8581827 w 12192000"/>
              <a:gd name="connsiteY31" fmla="*/ 261028 h 4939827"/>
              <a:gd name="connsiteX32" fmla="*/ 8586687 w 12192000"/>
              <a:gd name="connsiteY32" fmla="*/ 264089 h 4939827"/>
              <a:gd name="connsiteX33" fmla="*/ 8601067 w 12192000"/>
              <a:gd name="connsiteY33" fmla="*/ 270114 h 4939827"/>
              <a:gd name="connsiteX34" fmla="*/ 8672650 w 12192000"/>
              <a:gd name="connsiteY34" fmla="*/ 254821 h 4939827"/>
              <a:gd name="connsiteX35" fmla="*/ 8785543 w 12192000"/>
              <a:gd name="connsiteY35" fmla="*/ 263406 h 4939827"/>
              <a:gd name="connsiteX36" fmla="*/ 8830588 w 12192000"/>
              <a:gd name="connsiteY36" fmla="*/ 265483 h 4939827"/>
              <a:gd name="connsiteX37" fmla="*/ 8905142 w 12192000"/>
              <a:gd name="connsiteY37" fmla="*/ 264958 h 4939827"/>
              <a:gd name="connsiteX38" fmla="*/ 8968582 w 12192000"/>
              <a:gd name="connsiteY38" fmla="*/ 262728 h 4939827"/>
              <a:gd name="connsiteX39" fmla="*/ 8972994 w 12192000"/>
              <a:gd name="connsiteY39" fmla="*/ 263284 h 4939827"/>
              <a:gd name="connsiteX40" fmla="*/ 9004605 w 12192000"/>
              <a:gd name="connsiteY40" fmla="*/ 258041 h 4939827"/>
              <a:gd name="connsiteX41" fmla="*/ 9016165 w 12192000"/>
              <a:gd name="connsiteY41" fmla="*/ 261258 h 4939827"/>
              <a:gd name="connsiteX42" fmla="*/ 9043297 w 12192000"/>
              <a:gd name="connsiteY42" fmla="*/ 281547 h 4939827"/>
              <a:gd name="connsiteX43" fmla="*/ 9048315 w 12192000"/>
              <a:gd name="connsiteY43" fmla="*/ 279264 h 4939827"/>
              <a:gd name="connsiteX44" fmla="*/ 9054706 w 12192000"/>
              <a:gd name="connsiteY44" fmla="*/ 278538 h 4939827"/>
              <a:gd name="connsiteX45" fmla="*/ 9070919 w 12192000"/>
              <a:gd name="connsiteY45" fmla="*/ 281810 h 4939827"/>
              <a:gd name="connsiteX46" fmla="*/ 9076813 w 12192000"/>
              <a:gd name="connsiteY46" fmla="*/ 283909 h 4939827"/>
              <a:gd name="connsiteX47" fmla="*/ 9085871 w 12192000"/>
              <a:gd name="connsiteY47" fmla="*/ 285133 h 4939827"/>
              <a:gd name="connsiteX48" fmla="*/ 9086159 w 12192000"/>
              <a:gd name="connsiteY48" fmla="*/ 284887 h 4939827"/>
              <a:gd name="connsiteX49" fmla="*/ 9134606 w 12192000"/>
              <a:gd name="connsiteY49" fmla="*/ 288168 h 4939827"/>
              <a:gd name="connsiteX50" fmla="*/ 9195590 w 12192000"/>
              <a:gd name="connsiteY50" fmla="*/ 279568 h 4939827"/>
              <a:gd name="connsiteX51" fmla="*/ 9219336 w 12192000"/>
              <a:gd name="connsiteY51" fmla="*/ 278133 h 4939827"/>
              <a:gd name="connsiteX52" fmla="*/ 9232362 w 12192000"/>
              <a:gd name="connsiteY52" fmla="*/ 275894 h 4939827"/>
              <a:gd name="connsiteX53" fmla="*/ 9233396 w 12192000"/>
              <a:gd name="connsiteY53" fmla="*/ 274803 h 4939827"/>
              <a:gd name="connsiteX54" fmla="*/ 9256213 w 12192000"/>
              <a:gd name="connsiteY54" fmla="*/ 281576 h 4939827"/>
              <a:gd name="connsiteX55" fmla="*/ 9371484 w 12192000"/>
              <a:gd name="connsiteY55" fmla="*/ 329634 h 4939827"/>
              <a:gd name="connsiteX56" fmla="*/ 9404829 w 12192000"/>
              <a:gd name="connsiteY56" fmla="*/ 339038 h 4939827"/>
              <a:gd name="connsiteX57" fmla="*/ 9427021 w 12192000"/>
              <a:gd name="connsiteY57" fmla="*/ 358784 h 4939827"/>
              <a:gd name="connsiteX58" fmla="*/ 9670844 w 12192000"/>
              <a:gd name="connsiteY58" fmla="*/ 405128 h 4939827"/>
              <a:gd name="connsiteX59" fmla="*/ 9816083 w 12192000"/>
              <a:gd name="connsiteY59" fmla="*/ 416573 h 4939827"/>
              <a:gd name="connsiteX60" fmla="*/ 9936741 w 12192000"/>
              <a:gd name="connsiteY60" fmla="*/ 437044 h 4939827"/>
              <a:gd name="connsiteX61" fmla="*/ 10050093 w 12192000"/>
              <a:gd name="connsiteY61" fmla="*/ 443783 h 4939827"/>
              <a:gd name="connsiteX62" fmla="*/ 10130090 w 12192000"/>
              <a:gd name="connsiteY62" fmla="*/ 459520 h 4939827"/>
              <a:gd name="connsiteX63" fmla="*/ 10173456 w 12192000"/>
              <a:gd name="connsiteY63" fmla="*/ 457749 h 4939827"/>
              <a:gd name="connsiteX64" fmla="*/ 10218232 w 12192000"/>
              <a:gd name="connsiteY64" fmla="*/ 459820 h 4939827"/>
              <a:gd name="connsiteX65" fmla="*/ 10354176 w 12192000"/>
              <a:gd name="connsiteY65" fmla="*/ 471377 h 4939827"/>
              <a:gd name="connsiteX66" fmla="*/ 10430681 w 12192000"/>
              <a:gd name="connsiteY66" fmla="*/ 481226 h 4939827"/>
              <a:gd name="connsiteX67" fmla="*/ 10478169 w 12192000"/>
              <a:gd name="connsiteY67" fmla="*/ 481774 h 4939827"/>
              <a:gd name="connsiteX68" fmla="*/ 10540907 w 12192000"/>
              <a:gd name="connsiteY68" fmla="*/ 485607 h 4939827"/>
              <a:gd name="connsiteX69" fmla="*/ 10614941 w 12192000"/>
              <a:gd name="connsiteY69" fmla="*/ 487592 h 4939827"/>
              <a:gd name="connsiteX70" fmla="*/ 10674098 w 12192000"/>
              <a:gd name="connsiteY70" fmla="*/ 521656 h 4939827"/>
              <a:gd name="connsiteX71" fmla="*/ 10874834 w 12192000"/>
              <a:gd name="connsiteY71" fmla="*/ 574867 h 4939827"/>
              <a:gd name="connsiteX72" fmla="*/ 10944981 w 12192000"/>
              <a:gd name="connsiteY72" fmla="*/ 615042 h 4939827"/>
              <a:gd name="connsiteX73" fmla="*/ 11006376 w 12192000"/>
              <a:gd name="connsiteY73" fmla="*/ 645957 h 4939827"/>
              <a:gd name="connsiteX74" fmla="*/ 11076308 w 12192000"/>
              <a:gd name="connsiteY74" fmla="*/ 675698 h 4939827"/>
              <a:gd name="connsiteX75" fmla="*/ 11148789 w 12192000"/>
              <a:gd name="connsiteY75" fmla="*/ 685041 h 4939827"/>
              <a:gd name="connsiteX76" fmla="*/ 11249129 w 12192000"/>
              <a:gd name="connsiteY76" fmla="*/ 684218 h 4939827"/>
              <a:gd name="connsiteX77" fmla="*/ 11299915 w 12192000"/>
              <a:gd name="connsiteY77" fmla="*/ 692177 h 4939827"/>
              <a:gd name="connsiteX78" fmla="*/ 11386973 w 12192000"/>
              <a:gd name="connsiteY78" fmla="*/ 708209 h 4939827"/>
              <a:gd name="connsiteX79" fmla="*/ 11500105 w 12192000"/>
              <a:gd name="connsiteY79" fmla="*/ 735014 h 4939827"/>
              <a:gd name="connsiteX80" fmla="*/ 11621735 w 12192000"/>
              <a:gd name="connsiteY80" fmla="*/ 789584 h 4939827"/>
              <a:gd name="connsiteX81" fmla="*/ 11691200 w 12192000"/>
              <a:gd name="connsiteY81" fmla="*/ 867902 h 4939827"/>
              <a:gd name="connsiteX82" fmla="*/ 11819427 w 12192000"/>
              <a:gd name="connsiteY82" fmla="*/ 911634 h 4939827"/>
              <a:gd name="connsiteX83" fmla="*/ 11969720 w 12192000"/>
              <a:gd name="connsiteY83" fmla="*/ 964737 h 4939827"/>
              <a:gd name="connsiteX84" fmla="*/ 12055766 w 12192000"/>
              <a:gd name="connsiteY84" fmla="*/ 991268 h 4939827"/>
              <a:gd name="connsiteX85" fmla="*/ 12171539 w 12192000"/>
              <a:gd name="connsiteY85" fmla="*/ 995427 h 4939827"/>
              <a:gd name="connsiteX86" fmla="*/ 12187831 w 12192000"/>
              <a:gd name="connsiteY86" fmla="*/ 996580 h 4939827"/>
              <a:gd name="connsiteX87" fmla="*/ 12192000 w 12192000"/>
              <a:gd name="connsiteY87" fmla="*/ 996726 h 4939827"/>
              <a:gd name="connsiteX88" fmla="*/ 12192000 w 12192000"/>
              <a:gd name="connsiteY88" fmla="*/ 4939827 h 4939827"/>
              <a:gd name="connsiteX89" fmla="*/ 0 w 12192000"/>
              <a:gd name="connsiteY89" fmla="*/ 4939827 h 4939827"/>
              <a:gd name="connsiteX90" fmla="*/ 0 w 12192000"/>
              <a:gd name="connsiteY90" fmla="*/ 512043 h 4939827"/>
              <a:gd name="connsiteX91" fmla="*/ 7381 w 12192000"/>
              <a:gd name="connsiteY91" fmla="*/ 512580 h 4939827"/>
              <a:gd name="connsiteX92" fmla="*/ 100029 w 12192000"/>
              <a:gd name="connsiteY92" fmla="*/ 504758 h 4939827"/>
              <a:gd name="connsiteX93" fmla="*/ 155244 w 12192000"/>
              <a:gd name="connsiteY93" fmla="*/ 525130 h 4939827"/>
              <a:gd name="connsiteX94" fmla="*/ 254366 w 12192000"/>
              <a:gd name="connsiteY94" fmla="*/ 534449 h 4939827"/>
              <a:gd name="connsiteX95" fmla="*/ 447292 w 12192000"/>
              <a:gd name="connsiteY95" fmla="*/ 542725 h 4939827"/>
              <a:gd name="connsiteX96" fmla="*/ 628105 w 12192000"/>
              <a:gd name="connsiteY96" fmla="*/ 547853 h 4939827"/>
              <a:gd name="connsiteX97" fmla="*/ 783146 w 12192000"/>
              <a:gd name="connsiteY97" fmla="*/ 591799 h 4939827"/>
              <a:gd name="connsiteX98" fmla="*/ 1043676 w 12192000"/>
              <a:gd name="connsiteY98" fmla="*/ 591887 h 4939827"/>
              <a:gd name="connsiteX99" fmla="*/ 1281816 w 12192000"/>
              <a:gd name="connsiteY99" fmla="*/ 520946 h 4939827"/>
              <a:gd name="connsiteX100" fmla="*/ 1486347 w 12192000"/>
              <a:gd name="connsiteY100" fmla="*/ 487310 h 4939827"/>
              <a:gd name="connsiteX101" fmla="*/ 1568079 w 12192000"/>
              <a:gd name="connsiteY101" fmla="*/ 462531 h 4939827"/>
              <a:gd name="connsiteX102" fmla="*/ 1622516 w 12192000"/>
              <a:gd name="connsiteY102" fmla="*/ 466058 h 4939827"/>
              <a:gd name="connsiteX103" fmla="*/ 1655457 w 12192000"/>
              <a:gd name="connsiteY103" fmla="*/ 465359 h 4939827"/>
              <a:gd name="connsiteX104" fmla="*/ 1717454 w 12192000"/>
              <a:gd name="connsiteY104" fmla="*/ 417203 h 4939827"/>
              <a:gd name="connsiteX105" fmla="*/ 1913794 w 12192000"/>
              <a:gd name="connsiteY105" fmla="*/ 365255 h 4939827"/>
              <a:gd name="connsiteX106" fmla="*/ 2129762 w 12192000"/>
              <a:gd name="connsiteY106" fmla="*/ 367832 h 4939827"/>
              <a:gd name="connsiteX107" fmla="*/ 2376970 w 12192000"/>
              <a:gd name="connsiteY107" fmla="*/ 350129 h 4939827"/>
              <a:gd name="connsiteX108" fmla="*/ 2480155 w 12192000"/>
              <a:gd name="connsiteY108" fmla="*/ 359227 h 4939827"/>
              <a:gd name="connsiteX109" fmla="*/ 2586782 w 12192000"/>
              <a:gd name="connsiteY109" fmla="*/ 339352 h 4939827"/>
              <a:gd name="connsiteX110" fmla="*/ 2679617 w 12192000"/>
              <a:gd name="connsiteY110" fmla="*/ 305383 h 4939827"/>
              <a:gd name="connsiteX111" fmla="*/ 2788947 w 12192000"/>
              <a:gd name="connsiteY111" fmla="*/ 250375 h 4939827"/>
              <a:gd name="connsiteX112" fmla="*/ 2965530 w 12192000"/>
              <a:gd name="connsiteY112" fmla="*/ 245958 h 4939827"/>
              <a:gd name="connsiteX113" fmla="*/ 3103677 w 12192000"/>
              <a:gd name="connsiteY113" fmla="*/ 209527 h 4939827"/>
              <a:gd name="connsiteX114" fmla="*/ 3126759 w 12192000"/>
              <a:gd name="connsiteY114" fmla="*/ 211226 h 4939827"/>
              <a:gd name="connsiteX115" fmla="*/ 3164020 w 12192000"/>
              <a:gd name="connsiteY115" fmla="*/ 212779 h 4939827"/>
              <a:gd name="connsiteX116" fmla="*/ 3285019 w 12192000"/>
              <a:gd name="connsiteY116" fmla="*/ 220535 h 4939827"/>
              <a:gd name="connsiteX117" fmla="*/ 3365154 w 12192000"/>
              <a:gd name="connsiteY117" fmla="*/ 226416 h 4939827"/>
              <a:gd name="connsiteX118" fmla="*/ 3367507 w 12192000"/>
              <a:gd name="connsiteY118" fmla="*/ 225416 h 4939827"/>
              <a:gd name="connsiteX119" fmla="*/ 3387567 w 12192000"/>
              <a:gd name="connsiteY119" fmla="*/ 227103 h 4939827"/>
              <a:gd name="connsiteX120" fmla="*/ 3498001 w 12192000"/>
              <a:gd name="connsiteY120" fmla="*/ 231941 h 4939827"/>
              <a:gd name="connsiteX121" fmla="*/ 3561557 w 12192000"/>
              <a:gd name="connsiteY121" fmla="*/ 228095 h 4939827"/>
              <a:gd name="connsiteX122" fmla="*/ 3611920 w 12192000"/>
              <a:gd name="connsiteY122" fmla="*/ 218094 h 4939827"/>
              <a:gd name="connsiteX123" fmla="*/ 3620528 w 12192000"/>
              <a:gd name="connsiteY123" fmla="*/ 218788 h 4939827"/>
              <a:gd name="connsiteX124" fmla="*/ 3620766 w 12192000"/>
              <a:gd name="connsiteY124" fmla="*/ 218511 h 4939827"/>
              <a:gd name="connsiteX125" fmla="*/ 3629977 w 12192000"/>
              <a:gd name="connsiteY125" fmla="*/ 218664 h 4939827"/>
              <a:gd name="connsiteX126" fmla="*/ 3636217 w 12192000"/>
              <a:gd name="connsiteY126" fmla="*/ 220048 h 4939827"/>
              <a:gd name="connsiteX127" fmla="*/ 3709484 w 12192000"/>
              <a:gd name="connsiteY127" fmla="*/ 186927 h 4939827"/>
              <a:gd name="connsiteX128" fmla="*/ 3761342 w 12192000"/>
              <a:gd name="connsiteY128" fmla="*/ 177474 h 4939827"/>
              <a:gd name="connsiteX129" fmla="*/ 3799748 w 12192000"/>
              <a:gd name="connsiteY129" fmla="*/ 167154 h 4939827"/>
              <a:gd name="connsiteX130" fmla="*/ 3922756 w 12192000"/>
              <a:gd name="connsiteY130" fmla="*/ 194044 h 4939827"/>
              <a:gd name="connsiteX131" fmla="*/ 4028476 w 12192000"/>
              <a:gd name="connsiteY131" fmla="*/ 223679 h 4939827"/>
              <a:gd name="connsiteX132" fmla="*/ 4191582 w 12192000"/>
              <a:gd name="connsiteY132" fmla="*/ 238952 h 4939827"/>
              <a:gd name="connsiteX133" fmla="*/ 4251024 w 12192000"/>
              <a:gd name="connsiteY133" fmla="*/ 240874 h 4939827"/>
              <a:gd name="connsiteX134" fmla="*/ 4355275 w 12192000"/>
              <a:gd name="connsiteY134" fmla="*/ 260205 h 4939827"/>
              <a:gd name="connsiteX135" fmla="*/ 4423807 w 12192000"/>
              <a:gd name="connsiteY135" fmla="*/ 270366 h 4939827"/>
              <a:gd name="connsiteX136" fmla="*/ 4558432 w 12192000"/>
              <a:gd name="connsiteY136" fmla="*/ 269194 h 4939827"/>
              <a:gd name="connsiteX137" fmla="*/ 4635061 w 12192000"/>
              <a:gd name="connsiteY137" fmla="*/ 280682 h 4939827"/>
              <a:gd name="connsiteX138" fmla="*/ 4807427 w 12192000"/>
              <a:gd name="connsiteY138" fmla="*/ 276835 h 4939827"/>
              <a:gd name="connsiteX139" fmla="*/ 5028933 w 12192000"/>
              <a:gd name="connsiteY139" fmla="*/ 183887 h 4939827"/>
              <a:gd name="connsiteX140" fmla="*/ 5093642 w 12192000"/>
              <a:gd name="connsiteY140" fmla="*/ 177214 h 4939827"/>
              <a:gd name="connsiteX141" fmla="*/ 5102642 w 12192000"/>
              <a:gd name="connsiteY141" fmla="*/ 186816 h 4939827"/>
              <a:gd name="connsiteX142" fmla="*/ 5193590 w 12192000"/>
              <a:gd name="connsiteY142" fmla="*/ 156458 h 4939827"/>
              <a:gd name="connsiteX143" fmla="*/ 5323922 w 12192000"/>
              <a:gd name="connsiteY143" fmla="*/ 146332 h 4939827"/>
              <a:gd name="connsiteX144" fmla="*/ 5421860 w 12192000"/>
              <a:gd name="connsiteY144" fmla="*/ 167298 h 4939827"/>
              <a:gd name="connsiteX145" fmla="*/ 5476948 w 12192000"/>
              <a:gd name="connsiteY145" fmla="*/ 173249 h 4939827"/>
              <a:gd name="connsiteX146" fmla="*/ 5516842 w 12192000"/>
              <a:gd name="connsiteY146" fmla="*/ 184018 h 4939827"/>
              <a:gd name="connsiteX147" fmla="*/ 5619415 w 12192000"/>
              <a:gd name="connsiteY147" fmla="*/ 176781 h 4939827"/>
              <a:gd name="connsiteX148" fmla="*/ 5789867 w 12192000"/>
              <a:gd name="connsiteY148" fmla="*/ 150304 h 4939827"/>
              <a:gd name="connsiteX149" fmla="*/ 5825953 w 12192000"/>
              <a:gd name="connsiteY149" fmla="*/ 147907 h 4939827"/>
              <a:gd name="connsiteX150" fmla="*/ 5856168 w 12192000"/>
              <a:gd name="connsiteY150" fmla="*/ 158719 h 4939827"/>
              <a:gd name="connsiteX151" fmla="*/ 5862476 w 12192000"/>
              <a:gd name="connsiteY151" fmla="*/ 172447 h 4939827"/>
              <a:gd name="connsiteX152" fmla="*/ 5882195 w 12192000"/>
              <a:gd name="connsiteY152" fmla="*/ 173195 h 4939827"/>
              <a:gd name="connsiteX153" fmla="*/ 5887271 w 12192000"/>
              <a:gd name="connsiteY153" fmla="*/ 176084 h 4939827"/>
              <a:gd name="connsiteX154" fmla="*/ 5921577 w 12192000"/>
              <a:gd name="connsiteY154" fmla="*/ 169858 h 4939827"/>
              <a:gd name="connsiteX155" fmla="*/ 5983240 w 12192000"/>
              <a:gd name="connsiteY155" fmla="*/ 152755 h 4939827"/>
              <a:gd name="connsiteX156" fmla="*/ 6152287 w 12192000"/>
              <a:gd name="connsiteY156" fmla="*/ 116736 h 4939827"/>
              <a:gd name="connsiteX157" fmla="*/ 6415830 w 12192000"/>
              <a:gd name="connsiteY157" fmla="*/ 136006 h 4939827"/>
              <a:gd name="connsiteX158" fmla="*/ 6756965 w 12192000"/>
              <a:gd name="connsiteY158" fmla="*/ 57636 h 4939827"/>
              <a:gd name="connsiteX159" fmla="*/ 6819400 w 12192000"/>
              <a:gd name="connsiteY159" fmla="*/ 30742 h 4939827"/>
              <a:gd name="connsiteX160" fmla="*/ 6986370 w 12192000"/>
              <a:gd name="connsiteY160" fmla="*/ 12659 h 4939827"/>
              <a:gd name="connsiteX161" fmla="*/ 6989536 w 12192000"/>
              <a:gd name="connsiteY161" fmla="*/ 14528 h 4939827"/>
              <a:gd name="connsiteX162" fmla="*/ 7015933 w 12192000"/>
              <a:gd name="connsiteY162" fmla="*/ 9653 h 4939827"/>
              <a:gd name="connsiteX163" fmla="*/ 7020592 w 12192000"/>
              <a:gd name="connsiteY163" fmla="*/ 1651 h 4939827"/>
              <a:gd name="connsiteX164" fmla="*/ 7025905 w 12192000"/>
              <a:gd name="connsiteY164"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877301 w 12192000"/>
              <a:gd name="connsiteY15" fmla="*/ 186153 h 4939827"/>
              <a:gd name="connsiteX16" fmla="*/ 7952584 w 12192000"/>
              <a:gd name="connsiteY16" fmla="*/ 170181 h 4939827"/>
              <a:gd name="connsiteX17" fmla="*/ 8009534 w 12192000"/>
              <a:gd name="connsiteY17" fmla="*/ 176441 h 4939827"/>
              <a:gd name="connsiteX18" fmla="*/ 8058681 w 12192000"/>
              <a:gd name="connsiteY18" fmla="*/ 219431 h 4939827"/>
              <a:gd name="connsiteX19" fmla="*/ 8126175 w 12192000"/>
              <a:gd name="connsiteY19" fmla="*/ 240005 h 4939827"/>
              <a:gd name="connsiteX20" fmla="*/ 8166439 w 12192000"/>
              <a:gd name="connsiteY20" fmla="*/ 252699 h 4939827"/>
              <a:gd name="connsiteX21" fmla="*/ 8281371 w 12192000"/>
              <a:gd name="connsiteY21" fmla="*/ 256875 h 4939827"/>
              <a:gd name="connsiteX22" fmla="*/ 8381609 w 12192000"/>
              <a:gd name="connsiteY22" fmla="*/ 240618 h 4939827"/>
              <a:gd name="connsiteX23" fmla="*/ 8406759 w 12192000"/>
              <a:gd name="connsiteY23" fmla="*/ 232517 h 4939827"/>
              <a:gd name="connsiteX24" fmla="*/ 8426506 w 12192000"/>
              <a:gd name="connsiteY24" fmla="*/ 241842 h 4939827"/>
              <a:gd name="connsiteX25" fmla="*/ 8427949 w 12192000"/>
              <a:gd name="connsiteY25" fmla="*/ 240981 h 4939827"/>
              <a:gd name="connsiteX26" fmla="*/ 8441468 w 12192000"/>
              <a:gd name="connsiteY26" fmla="*/ 241157 h 4939827"/>
              <a:gd name="connsiteX27" fmla="*/ 8565757 w 12192000"/>
              <a:gd name="connsiteY27" fmla="*/ 255317 h 4939827"/>
              <a:gd name="connsiteX28" fmla="*/ 8573171 w 12192000"/>
              <a:gd name="connsiteY28" fmla="*/ 258426 h 4939827"/>
              <a:gd name="connsiteX29" fmla="*/ 8573548 w 12192000"/>
              <a:gd name="connsiteY29" fmla="*/ 258241 h 4939827"/>
              <a:gd name="connsiteX30" fmla="*/ 8581827 w 12192000"/>
              <a:gd name="connsiteY30" fmla="*/ 261028 h 4939827"/>
              <a:gd name="connsiteX31" fmla="*/ 8586687 w 12192000"/>
              <a:gd name="connsiteY31" fmla="*/ 264089 h 4939827"/>
              <a:gd name="connsiteX32" fmla="*/ 8601067 w 12192000"/>
              <a:gd name="connsiteY32" fmla="*/ 270114 h 4939827"/>
              <a:gd name="connsiteX33" fmla="*/ 8672650 w 12192000"/>
              <a:gd name="connsiteY33" fmla="*/ 254821 h 4939827"/>
              <a:gd name="connsiteX34" fmla="*/ 8785543 w 12192000"/>
              <a:gd name="connsiteY34" fmla="*/ 263406 h 4939827"/>
              <a:gd name="connsiteX35" fmla="*/ 8830588 w 12192000"/>
              <a:gd name="connsiteY35" fmla="*/ 265483 h 4939827"/>
              <a:gd name="connsiteX36" fmla="*/ 8905142 w 12192000"/>
              <a:gd name="connsiteY36" fmla="*/ 264958 h 4939827"/>
              <a:gd name="connsiteX37" fmla="*/ 8968582 w 12192000"/>
              <a:gd name="connsiteY37" fmla="*/ 262728 h 4939827"/>
              <a:gd name="connsiteX38" fmla="*/ 8972994 w 12192000"/>
              <a:gd name="connsiteY38" fmla="*/ 263284 h 4939827"/>
              <a:gd name="connsiteX39" fmla="*/ 9004605 w 12192000"/>
              <a:gd name="connsiteY39" fmla="*/ 258041 h 4939827"/>
              <a:gd name="connsiteX40" fmla="*/ 9016165 w 12192000"/>
              <a:gd name="connsiteY40" fmla="*/ 261258 h 4939827"/>
              <a:gd name="connsiteX41" fmla="*/ 9043297 w 12192000"/>
              <a:gd name="connsiteY41" fmla="*/ 281547 h 4939827"/>
              <a:gd name="connsiteX42" fmla="*/ 9048315 w 12192000"/>
              <a:gd name="connsiteY42" fmla="*/ 279264 h 4939827"/>
              <a:gd name="connsiteX43" fmla="*/ 9054706 w 12192000"/>
              <a:gd name="connsiteY43" fmla="*/ 278538 h 4939827"/>
              <a:gd name="connsiteX44" fmla="*/ 9070919 w 12192000"/>
              <a:gd name="connsiteY44" fmla="*/ 281810 h 4939827"/>
              <a:gd name="connsiteX45" fmla="*/ 9076813 w 12192000"/>
              <a:gd name="connsiteY45" fmla="*/ 283909 h 4939827"/>
              <a:gd name="connsiteX46" fmla="*/ 9085871 w 12192000"/>
              <a:gd name="connsiteY46" fmla="*/ 285133 h 4939827"/>
              <a:gd name="connsiteX47" fmla="*/ 9086159 w 12192000"/>
              <a:gd name="connsiteY47" fmla="*/ 284887 h 4939827"/>
              <a:gd name="connsiteX48" fmla="*/ 9134606 w 12192000"/>
              <a:gd name="connsiteY48" fmla="*/ 288168 h 4939827"/>
              <a:gd name="connsiteX49" fmla="*/ 9195590 w 12192000"/>
              <a:gd name="connsiteY49" fmla="*/ 279568 h 4939827"/>
              <a:gd name="connsiteX50" fmla="*/ 9219336 w 12192000"/>
              <a:gd name="connsiteY50" fmla="*/ 278133 h 4939827"/>
              <a:gd name="connsiteX51" fmla="*/ 9232362 w 12192000"/>
              <a:gd name="connsiteY51" fmla="*/ 275894 h 4939827"/>
              <a:gd name="connsiteX52" fmla="*/ 9233396 w 12192000"/>
              <a:gd name="connsiteY52" fmla="*/ 274803 h 4939827"/>
              <a:gd name="connsiteX53" fmla="*/ 9256213 w 12192000"/>
              <a:gd name="connsiteY53" fmla="*/ 281576 h 4939827"/>
              <a:gd name="connsiteX54" fmla="*/ 9371484 w 12192000"/>
              <a:gd name="connsiteY54" fmla="*/ 329634 h 4939827"/>
              <a:gd name="connsiteX55" fmla="*/ 9404829 w 12192000"/>
              <a:gd name="connsiteY55" fmla="*/ 339038 h 4939827"/>
              <a:gd name="connsiteX56" fmla="*/ 9427021 w 12192000"/>
              <a:gd name="connsiteY56" fmla="*/ 358784 h 4939827"/>
              <a:gd name="connsiteX57" fmla="*/ 9670844 w 12192000"/>
              <a:gd name="connsiteY57" fmla="*/ 405128 h 4939827"/>
              <a:gd name="connsiteX58" fmla="*/ 9816083 w 12192000"/>
              <a:gd name="connsiteY58" fmla="*/ 416573 h 4939827"/>
              <a:gd name="connsiteX59" fmla="*/ 9936741 w 12192000"/>
              <a:gd name="connsiteY59" fmla="*/ 437044 h 4939827"/>
              <a:gd name="connsiteX60" fmla="*/ 10050093 w 12192000"/>
              <a:gd name="connsiteY60" fmla="*/ 443783 h 4939827"/>
              <a:gd name="connsiteX61" fmla="*/ 10130090 w 12192000"/>
              <a:gd name="connsiteY61" fmla="*/ 459520 h 4939827"/>
              <a:gd name="connsiteX62" fmla="*/ 10173456 w 12192000"/>
              <a:gd name="connsiteY62" fmla="*/ 457749 h 4939827"/>
              <a:gd name="connsiteX63" fmla="*/ 10218232 w 12192000"/>
              <a:gd name="connsiteY63" fmla="*/ 459820 h 4939827"/>
              <a:gd name="connsiteX64" fmla="*/ 10354176 w 12192000"/>
              <a:gd name="connsiteY64" fmla="*/ 471377 h 4939827"/>
              <a:gd name="connsiteX65" fmla="*/ 10430681 w 12192000"/>
              <a:gd name="connsiteY65" fmla="*/ 481226 h 4939827"/>
              <a:gd name="connsiteX66" fmla="*/ 10478169 w 12192000"/>
              <a:gd name="connsiteY66" fmla="*/ 481774 h 4939827"/>
              <a:gd name="connsiteX67" fmla="*/ 10540907 w 12192000"/>
              <a:gd name="connsiteY67" fmla="*/ 485607 h 4939827"/>
              <a:gd name="connsiteX68" fmla="*/ 10614941 w 12192000"/>
              <a:gd name="connsiteY68" fmla="*/ 487592 h 4939827"/>
              <a:gd name="connsiteX69" fmla="*/ 10674098 w 12192000"/>
              <a:gd name="connsiteY69" fmla="*/ 521656 h 4939827"/>
              <a:gd name="connsiteX70" fmla="*/ 10874834 w 12192000"/>
              <a:gd name="connsiteY70" fmla="*/ 574867 h 4939827"/>
              <a:gd name="connsiteX71" fmla="*/ 10944981 w 12192000"/>
              <a:gd name="connsiteY71" fmla="*/ 615042 h 4939827"/>
              <a:gd name="connsiteX72" fmla="*/ 11006376 w 12192000"/>
              <a:gd name="connsiteY72" fmla="*/ 645957 h 4939827"/>
              <a:gd name="connsiteX73" fmla="*/ 11076308 w 12192000"/>
              <a:gd name="connsiteY73" fmla="*/ 675698 h 4939827"/>
              <a:gd name="connsiteX74" fmla="*/ 11148789 w 12192000"/>
              <a:gd name="connsiteY74" fmla="*/ 685041 h 4939827"/>
              <a:gd name="connsiteX75" fmla="*/ 11249129 w 12192000"/>
              <a:gd name="connsiteY75" fmla="*/ 684218 h 4939827"/>
              <a:gd name="connsiteX76" fmla="*/ 11299915 w 12192000"/>
              <a:gd name="connsiteY76" fmla="*/ 692177 h 4939827"/>
              <a:gd name="connsiteX77" fmla="*/ 11386973 w 12192000"/>
              <a:gd name="connsiteY77" fmla="*/ 708209 h 4939827"/>
              <a:gd name="connsiteX78" fmla="*/ 11500105 w 12192000"/>
              <a:gd name="connsiteY78" fmla="*/ 735014 h 4939827"/>
              <a:gd name="connsiteX79" fmla="*/ 11621735 w 12192000"/>
              <a:gd name="connsiteY79" fmla="*/ 789584 h 4939827"/>
              <a:gd name="connsiteX80" fmla="*/ 11691200 w 12192000"/>
              <a:gd name="connsiteY80" fmla="*/ 867902 h 4939827"/>
              <a:gd name="connsiteX81" fmla="*/ 11819427 w 12192000"/>
              <a:gd name="connsiteY81" fmla="*/ 911634 h 4939827"/>
              <a:gd name="connsiteX82" fmla="*/ 11969720 w 12192000"/>
              <a:gd name="connsiteY82" fmla="*/ 964737 h 4939827"/>
              <a:gd name="connsiteX83" fmla="*/ 12055766 w 12192000"/>
              <a:gd name="connsiteY83" fmla="*/ 991268 h 4939827"/>
              <a:gd name="connsiteX84" fmla="*/ 12171539 w 12192000"/>
              <a:gd name="connsiteY84" fmla="*/ 995427 h 4939827"/>
              <a:gd name="connsiteX85" fmla="*/ 12187831 w 12192000"/>
              <a:gd name="connsiteY85" fmla="*/ 996580 h 4939827"/>
              <a:gd name="connsiteX86" fmla="*/ 12192000 w 12192000"/>
              <a:gd name="connsiteY86" fmla="*/ 996726 h 4939827"/>
              <a:gd name="connsiteX87" fmla="*/ 12192000 w 12192000"/>
              <a:gd name="connsiteY87" fmla="*/ 4939827 h 4939827"/>
              <a:gd name="connsiteX88" fmla="*/ 0 w 12192000"/>
              <a:gd name="connsiteY88" fmla="*/ 4939827 h 4939827"/>
              <a:gd name="connsiteX89" fmla="*/ 0 w 12192000"/>
              <a:gd name="connsiteY89" fmla="*/ 512043 h 4939827"/>
              <a:gd name="connsiteX90" fmla="*/ 7381 w 12192000"/>
              <a:gd name="connsiteY90" fmla="*/ 512580 h 4939827"/>
              <a:gd name="connsiteX91" fmla="*/ 100029 w 12192000"/>
              <a:gd name="connsiteY91" fmla="*/ 504758 h 4939827"/>
              <a:gd name="connsiteX92" fmla="*/ 155244 w 12192000"/>
              <a:gd name="connsiteY92" fmla="*/ 525130 h 4939827"/>
              <a:gd name="connsiteX93" fmla="*/ 254366 w 12192000"/>
              <a:gd name="connsiteY93" fmla="*/ 534449 h 4939827"/>
              <a:gd name="connsiteX94" fmla="*/ 447292 w 12192000"/>
              <a:gd name="connsiteY94" fmla="*/ 542725 h 4939827"/>
              <a:gd name="connsiteX95" fmla="*/ 628105 w 12192000"/>
              <a:gd name="connsiteY95" fmla="*/ 547853 h 4939827"/>
              <a:gd name="connsiteX96" fmla="*/ 783146 w 12192000"/>
              <a:gd name="connsiteY96" fmla="*/ 591799 h 4939827"/>
              <a:gd name="connsiteX97" fmla="*/ 1043676 w 12192000"/>
              <a:gd name="connsiteY97" fmla="*/ 591887 h 4939827"/>
              <a:gd name="connsiteX98" fmla="*/ 1281816 w 12192000"/>
              <a:gd name="connsiteY98" fmla="*/ 520946 h 4939827"/>
              <a:gd name="connsiteX99" fmla="*/ 1486347 w 12192000"/>
              <a:gd name="connsiteY99" fmla="*/ 487310 h 4939827"/>
              <a:gd name="connsiteX100" fmla="*/ 1568079 w 12192000"/>
              <a:gd name="connsiteY100" fmla="*/ 462531 h 4939827"/>
              <a:gd name="connsiteX101" fmla="*/ 1622516 w 12192000"/>
              <a:gd name="connsiteY101" fmla="*/ 466058 h 4939827"/>
              <a:gd name="connsiteX102" fmla="*/ 1655457 w 12192000"/>
              <a:gd name="connsiteY102" fmla="*/ 465359 h 4939827"/>
              <a:gd name="connsiteX103" fmla="*/ 1717454 w 12192000"/>
              <a:gd name="connsiteY103" fmla="*/ 417203 h 4939827"/>
              <a:gd name="connsiteX104" fmla="*/ 1913794 w 12192000"/>
              <a:gd name="connsiteY104" fmla="*/ 365255 h 4939827"/>
              <a:gd name="connsiteX105" fmla="*/ 2129762 w 12192000"/>
              <a:gd name="connsiteY105" fmla="*/ 367832 h 4939827"/>
              <a:gd name="connsiteX106" fmla="*/ 2376970 w 12192000"/>
              <a:gd name="connsiteY106" fmla="*/ 350129 h 4939827"/>
              <a:gd name="connsiteX107" fmla="*/ 2480155 w 12192000"/>
              <a:gd name="connsiteY107" fmla="*/ 359227 h 4939827"/>
              <a:gd name="connsiteX108" fmla="*/ 2586782 w 12192000"/>
              <a:gd name="connsiteY108" fmla="*/ 339352 h 4939827"/>
              <a:gd name="connsiteX109" fmla="*/ 2679617 w 12192000"/>
              <a:gd name="connsiteY109" fmla="*/ 305383 h 4939827"/>
              <a:gd name="connsiteX110" fmla="*/ 2788947 w 12192000"/>
              <a:gd name="connsiteY110" fmla="*/ 250375 h 4939827"/>
              <a:gd name="connsiteX111" fmla="*/ 2965530 w 12192000"/>
              <a:gd name="connsiteY111" fmla="*/ 245958 h 4939827"/>
              <a:gd name="connsiteX112" fmla="*/ 3103677 w 12192000"/>
              <a:gd name="connsiteY112" fmla="*/ 209527 h 4939827"/>
              <a:gd name="connsiteX113" fmla="*/ 3126759 w 12192000"/>
              <a:gd name="connsiteY113" fmla="*/ 211226 h 4939827"/>
              <a:gd name="connsiteX114" fmla="*/ 3164020 w 12192000"/>
              <a:gd name="connsiteY114" fmla="*/ 212779 h 4939827"/>
              <a:gd name="connsiteX115" fmla="*/ 3285019 w 12192000"/>
              <a:gd name="connsiteY115" fmla="*/ 220535 h 4939827"/>
              <a:gd name="connsiteX116" fmla="*/ 3365154 w 12192000"/>
              <a:gd name="connsiteY116" fmla="*/ 226416 h 4939827"/>
              <a:gd name="connsiteX117" fmla="*/ 3367507 w 12192000"/>
              <a:gd name="connsiteY117" fmla="*/ 225416 h 4939827"/>
              <a:gd name="connsiteX118" fmla="*/ 3387567 w 12192000"/>
              <a:gd name="connsiteY118" fmla="*/ 227103 h 4939827"/>
              <a:gd name="connsiteX119" fmla="*/ 3498001 w 12192000"/>
              <a:gd name="connsiteY119" fmla="*/ 231941 h 4939827"/>
              <a:gd name="connsiteX120" fmla="*/ 3561557 w 12192000"/>
              <a:gd name="connsiteY120" fmla="*/ 228095 h 4939827"/>
              <a:gd name="connsiteX121" fmla="*/ 3611920 w 12192000"/>
              <a:gd name="connsiteY121" fmla="*/ 218094 h 4939827"/>
              <a:gd name="connsiteX122" fmla="*/ 3620528 w 12192000"/>
              <a:gd name="connsiteY122" fmla="*/ 218788 h 4939827"/>
              <a:gd name="connsiteX123" fmla="*/ 3620766 w 12192000"/>
              <a:gd name="connsiteY123" fmla="*/ 218511 h 4939827"/>
              <a:gd name="connsiteX124" fmla="*/ 3629977 w 12192000"/>
              <a:gd name="connsiteY124" fmla="*/ 218664 h 4939827"/>
              <a:gd name="connsiteX125" fmla="*/ 3636217 w 12192000"/>
              <a:gd name="connsiteY125" fmla="*/ 220048 h 4939827"/>
              <a:gd name="connsiteX126" fmla="*/ 3709484 w 12192000"/>
              <a:gd name="connsiteY126" fmla="*/ 186927 h 4939827"/>
              <a:gd name="connsiteX127" fmla="*/ 3761342 w 12192000"/>
              <a:gd name="connsiteY127" fmla="*/ 177474 h 4939827"/>
              <a:gd name="connsiteX128" fmla="*/ 3799748 w 12192000"/>
              <a:gd name="connsiteY128" fmla="*/ 167154 h 4939827"/>
              <a:gd name="connsiteX129" fmla="*/ 3922756 w 12192000"/>
              <a:gd name="connsiteY129" fmla="*/ 194044 h 4939827"/>
              <a:gd name="connsiteX130" fmla="*/ 4028476 w 12192000"/>
              <a:gd name="connsiteY130" fmla="*/ 223679 h 4939827"/>
              <a:gd name="connsiteX131" fmla="*/ 4191582 w 12192000"/>
              <a:gd name="connsiteY131" fmla="*/ 238952 h 4939827"/>
              <a:gd name="connsiteX132" fmla="*/ 4251024 w 12192000"/>
              <a:gd name="connsiteY132" fmla="*/ 240874 h 4939827"/>
              <a:gd name="connsiteX133" fmla="*/ 4355275 w 12192000"/>
              <a:gd name="connsiteY133" fmla="*/ 260205 h 4939827"/>
              <a:gd name="connsiteX134" fmla="*/ 4423807 w 12192000"/>
              <a:gd name="connsiteY134" fmla="*/ 270366 h 4939827"/>
              <a:gd name="connsiteX135" fmla="*/ 4558432 w 12192000"/>
              <a:gd name="connsiteY135" fmla="*/ 269194 h 4939827"/>
              <a:gd name="connsiteX136" fmla="*/ 4635061 w 12192000"/>
              <a:gd name="connsiteY136" fmla="*/ 280682 h 4939827"/>
              <a:gd name="connsiteX137" fmla="*/ 4807427 w 12192000"/>
              <a:gd name="connsiteY137" fmla="*/ 276835 h 4939827"/>
              <a:gd name="connsiteX138" fmla="*/ 5028933 w 12192000"/>
              <a:gd name="connsiteY138" fmla="*/ 183887 h 4939827"/>
              <a:gd name="connsiteX139" fmla="*/ 5093642 w 12192000"/>
              <a:gd name="connsiteY139" fmla="*/ 177214 h 4939827"/>
              <a:gd name="connsiteX140" fmla="*/ 5102642 w 12192000"/>
              <a:gd name="connsiteY140" fmla="*/ 186816 h 4939827"/>
              <a:gd name="connsiteX141" fmla="*/ 5193590 w 12192000"/>
              <a:gd name="connsiteY141" fmla="*/ 156458 h 4939827"/>
              <a:gd name="connsiteX142" fmla="*/ 5323922 w 12192000"/>
              <a:gd name="connsiteY142" fmla="*/ 146332 h 4939827"/>
              <a:gd name="connsiteX143" fmla="*/ 5421860 w 12192000"/>
              <a:gd name="connsiteY143" fmla="*/ 167298 h 4939827"/>
              <a:gd name="connsiteX144" fmla="*/ 5476948 w 12192000"/>
              <a:gd name="connsiteY144" fmla="*/ 173249 h 4939827"/>
              <a:gd name="connsiteX145" fmla="*/ 5516842 w 12192000"/>
              <a:gd name="connsiteY145" fmla="*/ 184018 h 4939827"/>
              <a:gd name="connsiteX146" fmla="*/ 5619415 w 12192000"/>
              <a:gd name="connsiteY146" fmla="*/ 176781 h 4939827"/>
              <a:gd name="connsiteX147" fmla="*/ 5789867 w 12192000"/>
              <a:gd name="connsiteY147" fmla="*/ 150304 h 4939827"/>
              <a:gd name="connsiteX148" fmla="*/ 5825953 w 12192000"/>
              <a:gd name="connsiteY148" fmla="*/ 147907 h 4939827"/>
              <a:gd name="connsiteX149" fmla="*/ 5856168 w 12192000"/>
              <a:gd name="connsiteY149" fmla="*/ 158719 h 4939827"/>
              <a:gd name="connsiteX150" fmla="*/ 5862476 w 12192000"/>
              <a:gd name="connsiteY150" fmla="*/ 172447 h 4939827"/>
              <a:gd name="connsiteX151" fmla="*/ 5882195 w 12192000"/>
              <a:gd name="connsiteY151" fmla="*/ 173195 h 4939827"/>
              <a:gd name="connsiteX152" fmla="*/ 5887271 w 12192000"/>
              <a:gd name="connsiteY152" fmla="*/ 176084 h 4939827"/>
              <a:gd name="connsiteX153" fmla="*/ 5921577 w 12192000"/>
              <a:gd name="connsiteY153" fmla="*/ 169858 h 4939827"/>
              <a:gd name="connsiteX154" fmla="*/ 5983240 w 12192000"/>
              <a:gd name="connsiteY154" fmla="*/ 152755 h 4939827"/>
              <a:gd name="connsiteX155" fmla="*/ 6152287 w 12192000"/>
              <a:gd name="connsiteY155" fmla="*/ 116736 h 4939827"/>
              <a:gd name="connsiteX156" fmla="*/ 6415830 w 12192000"/>
              <a:gd name="connsiteY156" fmla="*/ 136006 h 4939827"/>
              <a:gd name="connsiteX157" fmla="*/ 6756965 w 12192000"/>
              <a:gd name="connsiteY157" fmla="*/ 57636 h 4939827"/>
              <a:gd name="connsiteX158" fmla="*/ 6819400 w 12192000"/>
              <a:gd name="connsiteY158" fmla="*/ 30742 h 4939827"/>
              <a:gd name="connsiteX159" fmla="*/ 6986370 w 12192000"/>
              <a:gd name="connsiteY159" fmla="*/ 12659 h 4939827"/>
              <a:gd name="connsiteX160" fmla="*/ 6989536 w 12192000"/>
              <a:gd name="connsiteY160" fmla="*/ 14528 h 4939827"/>
              <a:gd name="connsiteX161" fmla="*/ 7015933 w 12192000"/>
              <a:gd name="connsiteY161" fmla="*/ 9653 h 4939827"/>
              <a:gd name="connsiteX162" fmla="*/ 7020592 w 12192000"/>
              <a:gd name="connsiteY162" fmla="*/ 1651 h 4939827"/>
              <a:gd name="connsiteX163" fmla="*/ 7025905 w 12192000"/>
              <a:gd name="connsiteY163"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152287 w 12192000"/>
              <a:gd name="connsiteY154" fmla="*/ 116736 h 4939827"/>
              <a:gd name="connsiteX155" fmla="*/ 6415830 w 12192000"/>
              <a:gd name="connsiteY155" fmla="*/ 136006 h 4939827"/>
              <a:gd name="connsiteX156" fmla="*/ 6756965 w 12192000"/>
              <a:gd name="connsiteY156" fmla="*/ 57636 h 4939827"/>
              <a:gd name="connsiteX157" fmla="*/ 6819400 w 12192000"/>
              <a:gd name="connsiteY157" fmla="*/ 30742 h 4939827"/>
              <a:gd name="connsiteX158" fmla="*/ 6986370 w 12192000"/>
              <a:gd name="connsiteY158" fmla="*/ 12659 h 4939827"/>
              <a:gd name="connsiteX159" fmla="*/ 6989536 w 12192000"/>
              <a:gd name="connsiteY159" fmla="*/ 14528 h 4939827"/>
              <a:gd name="connsiteX160" fmla="*/ 7015933 w 12192000"/>
              <a:gd name="connsiteY160" fmla="*/ 9653 h 4939827"/>
              <a:gd name="connsiteX161" fmla="*/ 7020592 w 12192000"/>
              <a:gd name="connsiteY161" fmla="*/ 1651 h 4939827"/>
              <a:gd name="connsiteX162" fmla="*/ 7025905 w 12192000"/>
              <a:gd name="connsiteY162"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5983240 w 12192000"/>
              <a:gd name="connsiteY153" fmla="*/ 152755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5921577 w 12192000"/>
              <a:gd name="connsiteY152" fmla="*/ 169858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887271 w 12192000"/>
              <a:gd name="connsiteY151" fmla="*/ 176084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01067 w 12192000"/>
              <a:gd name="connsiteY31" fmla="*/ 270114 h 4939827"/>
              <a:gd name="connsiteX32" fmla="*/ 8672650 w 12192000"/>
              <a:gd name="connsiteY32" fmla="*/ 254821 h 4939827"/>
              <a:gd name="connsiteX33" fmla="*/ 8785543 w 12192000"/>
              <a:gd name="connsiteY33" fmla="*/ 263406 h 4939827"/>
              <a:gd name="connsiteX34" fmla="*/ 8830588 w 12192000"/>
              <a:gd name="connsiteY34" fmla="*/ 265483 h 4939827"/>
              <a:gd name="connsiteX35" fmla="*/ 8905142 w 12192000"/>
              <a:gd name="connsiteY35" fmla="*/ 264958 h 4939827"/>
              <a:gd name="connsiteX36" fmla="*/ 8968582 w 12192000"/>
              <a:gd name="connsiteY36" fmla="*/ 262728 h 4939827"/>
              <a:gd name="connsiteX37" fmla="*/ 8972994 w 12192000"/>
              <a:gd name="connsiteY37" fmla="*/ 263284 h 4939827"/>
              <a:gd name="connsiteX38" fmla="*/ 9004605 w 12192000"/>
              <a:gd name="connsiteY38" fmla="*/ 258041 h 4939827"/>
              <a:gd name="connsiteX39" fmla="*/ 9016165 w 12192000"/>
              <a:gd name="connsiteY39" fmla="*/ 261258 h 4939827"/>
              <a:gd name="connsiteX40" fmla="*/ 9043297 w 12192000"/>
              <a:gd name="connsiteY40" fmla="*/ 281547 h 4939827"/>
              <a:gd name="connsiteX41" fmla="*/ 9048315 w 12192000"/>
              <a:gd name="connsiteY41" fmla="*/ 279264 h 4939827"/>
              <a:gd name="connsiteX42" fmla="*/ 9054706 w 12192000"/>
              <a:gd name="connsiteY42" fmla="*/ 278538 h 4939827"/>
              <a:gd name="connsiteX43" fmla="*/ 9070919 w 12192000"/>
              <a:gd name="connsiteY43" fmla="*/ 281810 h 4939827"/>
              <a:gd name="connsiteX44" fmla="*/ 9076813 w 12192000"/>
              <a:gd name="connsiteY44" fmla="*/ 283909 h 4939827"/>
              <a:gd name="connsiteX45" fmla="*/ 9085871 w 12192000"/>
              <a:gd name="connsiteY45" fmla="*/ 285133 h 4939827"/>
              <a:gd name="connsiteX46" fmla="*/ 9086159 w 12192000"/>
              <a:gd name="connsiteY46" fmla="*/ 284887 h 4939827"/>
              <a:gd name="connsiteX47" fmla="*/ 9134606 w 12192000"/>
              <a:gd name="connsiteY47" fmla="*/ 288168 h 4939827"/>
              <a:gd name="connsiteX48" fmla="*/ 9195590 w 12192000"/>
              <a:gd name="connsiteY48" fmla="*/ 279568 h 4939827"/>
              <a:gd name="connsiteX49" fmla="*/ 9219336 w 12192000"/>
              <a:gd name="connsiteY49" fmla="*/ 278133 h 4939827"/>
              <a:gd name="connsiteX50" fmla="*/ 9232362 w 12192000"/>
              <a:gd name="connsiteY50" fmla="*/ 275894 h 4939827"/>
              <a:gd name="connsiteX51" fmla="*/ 9233396 w 12192000"/>
              <a:gd name="connsiteY51" fmla="*/ 274803 h 4939827"/>
              <a:gd name="connsiteX52" fmla="*/ 9256213 w 12192000"/>
              <a:gd name="connsiteY52" fmla="*/ 281576 h 4939827"/>
              <a:gd name="connsiteX53" fmla="*/ 9371484 w 12192000"/>
              <a:gd name="connsiteY53" fmla="*/ 329634 h 4939827"/>
              <a:gd name="connsiteX54" fmla="*/ 9404829 w 12192000"/>
              <a:gd name="connsiteY54" fmla="*/ 339038 h 4939827"/>
              <a:gd name="connsiteX55" fmla="*/ 9427021 w 12192000"/>
              <a:gd name="connsiteY55" fmla="*/ 358784 h 4939827"/>
              <a:gd name="connsiteX56" fmla="*/ 9670844 w 12192000"/>
              <a:gd name="connsiteY56" fmla="*/ 405128 h 4939827"/>
              <a:gd name="connsiteX57" fmla="*/ 9816083 w 12192000"/>
              <a:gd name="connsiteY57" fmla="*/ 416573 h 4939827"/>
              <a:gd name="connsiteX58" fmla="*/ 9936741 w 12192000"/>
              <a:gd name="connsiteY58" fmla="*/ 437044 h 4939827"/>
              <a:gd name="connsiteX59" fmla="*/ 10050093 w 12192000"/>
              <a:gd name="connsiteY59" fmla="*/ 443783 h 4939827"/>
              <a:gd name="connsiteX60" fmla="*/ 10130090 w 12192000"/>
              <a:gd name="connsiteY60" fmla="*/ 459520 h 4939827"/>
              <a:gd name="connsiteX61" fmla="*/ 10173456 w 12192000"/>
              <a:gd name="connsiteY61" fmla="*/ 457749 h 4939827"/>
              <a:gd name="connsiteX62" fmla="*/ 10218232 w 12192000"/>
              <a:gd name="connsiteY62" fmla="*/ 459820 h 4939827"/>
              <a:gd name="connsiteX63" fmla="*/ 10354176 w 12192000"/>
              <a:gd name="connsiteY63" fmla="*/ 471377 h 4939827"/>
              <a:gd name="connsiteX64" fmla="*/ 10430681 w 12192000"/>
              <a:gd name="connsiteY64" fmla="*/ 481226 h 4939827"/>
              <a:gd name="connsiteX65" fmla="*/ 10478169 w 12192000"/>
              <a:gd name="connsiteY65" fmla="*/ 481774 h 4939827"/>
              <a:gd name="connsiteX66" fmla="*/ 10540907 w 12192000"/>
              <a:gd name="connsiteY66" fmla="*/ 485607 h 4939827"/>
              <a:gd name="connsiteX67" fmla="*/ 10614941 w 12192000"/>
              <a:gd name="connsiteY67" fmla="*/ 487592 h 4939827"/>
              <a:gd name="connsiteX68" fmla="*/ 10674098 w 12192000"/>
              <a:gd name="connsiteY68" fmla="*/ 521656 h 4939827"/>
              <a:gd name="connsiteX69" fmla="*/ 10874834 w 12192000"/>
              <a:gd name="connsiteY69" fmla="*/ 574867 h 4939827"/>
              <a:gd name="connsiteX70" fmla="*/ 10944981 w 12192000"/>
              <a:gd name="connsiteY70" fmla="*/ 615042 h 4939827"/>
              <a:gd name="connsiteX71" fmla="*/ 11006376 w 12192000"/>
              <a:gd name="connsiteY71" fmla="*/ 645957 h 4939827"/>
              <a:gd name="connsiteX72" fmla="*/ 11076308 w 12192000"/>
              <a:gd name="connsiteY72" fmla="*/ 675698 h 4939827"/>
              <a:gd name="connsiteX73" fmla="*/ 11148789 w 12192000"/>
              <a:gd name="connsiteY73" fmla="*/ 685041 h 4939827"/>
              <a:gd name="connsiteX74" fmla="*/ 11249129 w 12192000"/>
              <a:gd name="connsiteY74" fmla="*/ 684218 h 4939827"/>
              <a:gd name="connsiteX75" fmla="*/ 11299915 w 12192000"/>
              <a:gd name="connsiteY75" fmla="*/ 692177 h 4939827"/>
              <a:gd name="connsiteX76" fmla="*/ 11386973 w 12192000"/>
              <a:gd name="connsiteY76" fmla="*/ 708209 h 4939827"/>
              <a:gd name="connsiteX77" fmla="*/ 11500105 w 12192000"/>
              <a:gd name="connsiteY77" fmla="*/ 735014 h 4939827"/>
              <a:gd name="connsiteX78" fmla="*/ 11621735 w 12192000"/>
              <a:gd name="connsiteY78" fmla="*/ 789584 h 4939827"/>
              <a:gd name="connsiteX79" fmla="*/ 11691200 w 12192000"/>
              <a:gd name="connsiteY79" fmla="*/ 867902 h 4939827"/>
              <a:gd name="connsiteX80" fmla="*/ 11819427 w 12192000"/>
              <a:gd name="connsiteY80" fmla="*/ 911634 h 4939827"/>
              <a:gd name="connsiteX81" fmla="*/ 11969720 w 12192000"/>
              <a:gd name="connsiteY81" fmla="*/ 964737 h 4939827"/>
              <a:gd name="connsiteX82" fmla="*/ 12055766 w 12192000"/>
              <a:gd name="connsiteY82" fmla="*/ 991268 h 4939827"/>
              <a:gd name="connsiteX83" fmla="*/ 12171539 w 12192000"/>
              <a:gd name="connsiteY83" fmla="*/ 995427 h 4939827"/>
              <a:gd name="connsiteX84" fmla="*/ 12187831 w 12192000"/>
              <a:gd name="connsiteY84" fmla="*/ 996580 h 4939827"/>
              <a:gd name="connsiteX85" fmla="*/ 12192000 w 12192000"/>
              <a:gd name="connsiteY85" fmla="*/ 996726 h 4939827"/>
              <a:gd name="connsiteX86" fmla="*/ 12192000 w 12192000"/>
              <a:gd name="connsiteY86" fmla="*/ 4939827 h 4939827"/>
              <a:gd name="connsiteX87" fmla="*/ 0 w 12192000"/>
              <a:gd name="connsiteY87" fmla="*/ 4939827 h 4939827"/>
              <a:gd name="connsiteX88" fmla="*/ 0 w 12192000"/>
              <a:gd name="connsiteY88" fmla="*/ 512043 h 4939827"/>
              <a:gd name="connsiteX89" fmla="*/ 7381 w 12192000"/>
              <a:gd name="connsiteY89" fmla="*/ 512580 h 4939827"/>
              <a:gd name="connsiteX90" fmla="*/ 100029 w 12192000"/>
              <a:gd name="connsiteY90" fmla="*/ 504758 h 4939827"/>
              <a:gd name="connsiteX91" fmla="*/ 155244 w 12192000"/>
              <a:gd name="connsiteY91" fmla="*/ 525130 h 4939827"/>
              <a:gd name="connsiteX92" fmla="*/ 254366 w 12192000"/>
              <a:gd name="connsiteY92" fmla="*/ 534449 h 4939827"/>
              <a:gd name="connsiteX93" fmla="*/ 447292 w 12192000"/>
              <a:gd name="connsiteY93" fmla="*/ 542725 h 4939827"/>
              <a:gd name="connsiteX94" fmla="*/ 628105 w 12192000"/>
              <a:gd name="connsiteY94" fmla="*/ 547853 h 4939827"/>
              <a:gd name="connsiteX95" fmla="*/ 783146 w 12192000"/>
              <a:gd name="connsiteY95" fmla="*/ 591799 h 4939827"/>
              <a:gd name="connsiteX96" fmla="*/ 1043676 w 12192000"/>
              <a:gd name="connsiteY96" fmla="*/ 591887 h 4939827"/>
              <a:gd name="connsiteX97" fmla="*/ 1281816 w 12192000"/>
              <a:gd name="connsiteY97" fmla="*/ 520946 h 4939827"/>
              <a:gd name="connsiteX98" fmla="*/ 1486347 w 12192000"/>
              <a:gd name="connsiteY98" fmla="*/ 487310 h 4939827"/>
              <a:gd name="connsiteX99" fmla="*/ 1568079 w 12192000"/>
              <a:gd name="connsiteY99" fmla="*/ 462531 h 4939827"/>
              <a:gd name="connsiteX100" fmla="*/ 1622516 w 12192000"/>
              <a:gd name="connsiteY100" fmla="*/ 466058 h 4939827"/>
              <a:gd name="connsiteX101" fmla="*/ 1655457 w 12192000"/>
              <a:gd name="connsiteY101" fmla="*/ 465359 h 4939827"/>
              <a:gd name="connsiteX102" fmla="*/ 1717454 w 12192000"/>
              <a:gd name="connsiteY102" fmla="*/ 417203 h 4939827"/>
              <a:gd name="connsiteX103" fmla="*/ 1913794 w 12192000"/>
              <a:gd name="connsiteY103" fmla="*/ 365255 h 4939827"/>
              <a:gd name="connsiteX104" fmla="*/ 2129762 w 12192000"/>
              <a:gd name="connsiteY104" fmla="*/ 367832 h 4939827"/>
              <a:gd name="connsiteX105" fmla="*/ 2376970 w 12192000"/>
              <a:gd name="connsiteY105" fmla="*/ 350129 h 4939827"/>
              <a:gd name="connsiteX106" fmla="*/ 2480155 w 12192000"/>
              <a:gd name="connsiteY106" fmla="*/ 359227 h 4939827"/>
              <a:gd name="connsiteX107" fmla="*/ 2586782 w 12192000"/>
              <a:gd name="connsiteY107" fmla="*/ 339352 h 4939827"/>
              <a:gd name="connsiteX108" fmla="*/ 2679617 w 12192000"/>
              <a:gd name="connsiteY108" fmla="*/ 305383 h 4939827"/>
              <a:gd name="connsiteX109" fmla="*/ 2788947 w 12192000"/>
              <a:gd name="connsiteY109" fmla="*/ 250375 h 4939827"/>
              <a:gd name="connsiteX110" fmla="*/ 2965530 w 12192000"/>
              <a:gd name="connsiteY110" fmla="*/ 245958 h 4939827"/>
              <a:gd name="connsiteX111" fmla="*/ 3103677 w 12192000"/>
              <a:gd name="connsiteY111" fmla="*/ 209527 h 4939827"/>
              <a:gd name="connsiteX112" fmla="*/ 3126759 w 12192000"/>
              <a:gd name="connsiteY112" fmla="*/ 211226 h 4939827"/>
              <a:gd name="connsiteX113" fmla="*/ 3164020 w 12192000"/>
              <a:gd name="connsiteY113" fmla="*/ 212779 h 4939827"/>
              <a:gd name="connsiteX114" fmla="*/ 3285019 w 12192000"/>
              <a:gd name="connsiteY114" fmla="*/ 220535 h 4939827"/>
              <a:gd name="connsiteX115" fmla="*/ 3365154 w 12192000"/>
              <a:gd name="connsiteY115" fmla="*/ 226416 h 4939827"/>
              <a:gd name="connsiteX116" fmla="*/ 3367507 w 12192000"/>
              <a:gd name="connsiteY116" fmla="*/ 225416 h 4939827"/>
              <a:gd name="connsiteX117" fmla="*/ 3387567 w 12192000"/>
              <a:gd name="connsiteY117" fmla="*/ 227103 h 4939827"/>
              <a:gd name="connsiteX118" fmla="*/ 3498001 w 12192000"/>
              <a:gd name="connsiteY118" fmla="*/ 231941 h 4939827"/>
              <a:gd name="connsiteX119" fmla="*/ 3561557 w 12192000"/>
              <a:gd name="connsiteY119" fmla="*/ 228095 h 4939827"/>
              <a:gd name="connsiteX120" fmla="*/ 3611920 w 12192000"/>
              <a:gd name="connsiteY120" fmla="*/ 218094 h 4939827"/>
              <a:gd name="connsiteX121" fmla="*/ 3620528 w 12192000"/>
              <a:gd name="connsiteY121" fmla="*/ 218788 h 4939827"/>
              <a:gd name="connsiteX122" fmla="*/ 3620766 w 12192000"/>
              <a:gd name="connsiteY122" fmla="*/ 218511 h 4939827"/>
              <a:gd name="connsiteX123" fmla="*/ 3629977 w 12192000"/>
              <a:gd name="connsiteY123" fmla="*/ 218664 h 4939827"/>
              <a:gd name="connsiteX124" fmla="*/ 3636217 w 12192000"/>
              <a:gd name="connsiteY124" fmla="*/ 220048 h 4939827"/>
              <a:gd name="connsiteX125" fmla="*/ 3709484 w 12192000"/>
              <a:gd name="connsiteY125" fmla="*/ 186927 h 4939827"/>
              <a:gd name="connsiteX126" fmla="*/ 3761342 w 12192000"/>
              <a:gd name="connsiteY126" fmla="*/ 177474 h 4939827"/>
              <a:gd name="connsiteX127" fmla="*/ 3799748 w 12192000"/>
              <a:gd name="connsiteY127" fmla="*/ 167154 h 4939827"/>
              <a:gd name="connsiteX128" fmla="*/ 3922756 w 12192000"/>
              <a:gd name="connsiteY128" fmla="*/ 194044 h 4939827"/>
              <a:gd name="connsiteX129" fmla="*/ 4028476 w 12192000"/>
              <a:gd name="connsiteY129" fmla="*/ 223679 h 4939827"/>
              <a:gd name="connsiteX130" fmla="*/ 4191582 w 12192000"/>
              <a:gd name="connsiteY130" fmla="*/ 238952 h 4939827"/>
              <a:gd name="connsiteX131" fmla="*/ 4251024 w 12192000"/>
              <a:gd name="connsiteY131" fmla="*/ 240874 h 4939827"/>
              <a:gd name="connsiteX132" fmla="*/ 4355275 w 12192000"/>
              <a:gd name="connsiteY132" fmla="*/ 260205 h 4939827"/>
              <a:gd name="connsiteX133" fmla="*/ 4423807 w 12192000"/>
              <a:gd name="connsiteY133" fmla="*/ 270366 h 4939827"/>
              <a:gd name="connsiteX134" fmla="*/ 4558432 w 12192000"/>
              <a:gd name="connsiteY134" fmla="*/ 269194 h 4939827"/>
              <a:gd name="connsiteX135" fmla="*/ 4635061 w 12192000"/>
              <a:gd name="connsiteY135" fmla="*/ 280682 h 4939827"/>
              <a:gd name="connsiteX136" fmla="*/ 4807427 w 12192000"/>
              <a:gd name="connsiteY136" fmla="*/ 276835 h 4939827"/>
              <a:gd name="connsiteX137" fmla="*/ 5028933 w 12192000"/>
              <a:gd name="connsiteY137" fmla="*/ 183887 h 4939827"/>
              <a:gd name="connsiteX138" fmla="*/ 5093642 w 12192000"/>
              <a:gd name="connsiteY138" fmla="*/ 177214 h 4939827"/>
              <a:gd name="connsiteX139" fmla="*/ 5102642 w 12192000"/>
              <a:gd name="connsiteY139" fmla="*/ 186816 h 4939827"/>
              <a:gd name="connsiteX140" fmla="*/ 5193590 w 12192000"/>
              <a:gd name="connsiteY140" fmla="*/ 156458 h 4939827"/>
              <a:gd name="connsiteX141" fmla="*/ 5323922 w 12192000"/>
              <a:gd name="connsiteY141" fmla="*/ 146332 h 4939827"/>
              <a:gd name="connsiteX142" fmla="*/ 5421860 w 12192000"/>
              <a:gd name="connsiteY142" fmla="*/ 167298 h 4939827"/>
              <a:gd name="connsiteX143" fmla="*/ 5476948 w 12192000"/>
              <a:gd name="connsiteY143" fmla="*/ 173249 h 4939827"/>
              <a:gd name="connsiteX144" fmla="*/ 5516842 w 12192000"/>
              <a:gd name="connsiteY144" fmla="*/ 184018 h 4939827"/>
              <a:gd name="connsiteX145" fmla="*/ 5619415 w 12192000"/>
              <a:gd name="connsiteY145" fmla="*/ 176781 h 4939827"/>
              <a:gd name="connsiteX146" fmla="*/ 5789867 w 12192000"/>
              <a:gd name="connsiteY146" fmla="*/ 150304 h 4939827"/>
              <a:gd name="connsiteX147" fmla="*/ 5825953 w 12192000"/>
              <a:gd name="connsiteY147" fmla="*/ 147907 h 4939827"/>
              <a:gd name="connsiteX148" fmla="*/ 5856168 w 12192000"/>
              <a:gd name="connsiteY148" fmla="*/ 158719 h 4939827"/>
              <a:gd name="connsiteX149" fmla="*/ 5862476 w 12192000"/>
              <a:gd name="connsiteY149" fmla="*/ 172447 h 4939827"/>
              <a:gd name="connsiteX150" fmla="*/ 5882195 w 12192000"/>
              <a:gd name="connsiteY150" fmla="*/ 173195 h 4939827"/>
              <a:gd name="connsiteX151" fmla="*/ 5952585 w 12192000"/>
              <a:gd name="connsiteY151" fmla="*/ 161012 h 4939827"/>
              <a:gd name="connsiteX152" fmla="*/ 6001964 w 12192000"/>
              <a:gd name="connsiteY152" fmla="*/ 154786 h 4939827"/>
              <a:gd name="connsiteX153" fmla="*/ 6184207 w 12192000"/>
              <a:gd name="connsiteY153" fmla="*/ 132658 h 4939827"/>
              <a:gd name="connsiteX154" fmla="*/ 6415830 w 12192000"/>
              <a:gd name="connsiteY154" fmla="*/ 136006 h 4939827"/>
              <a:gd name="connsiteX155" fmla="*/ 6756965 w 12192000"/>
              <a:gd name="connsiteY155" fmla="*/ 57636 h 4939827"/>
              <a:gd name="connsiteX156" fmla="*/ 6819400 w 12192000"/>
              <a:gd name="connsiteY156" fmla="*/ 30742 h 4939827"/>
              <a:gd name="connsiteX157" fmla="*/ 6986370 w 12192000"/>
              <a:gd name="connsiteY157" fmla="*/ 12659 h 4939827"/>
              <a:gd name="connsiteX158" fmla="*/ 6989536 w 12192000"/>
              <a:gd name="connsiteY158" fmla="*/ 14528 h 4939827"/>
              <a:gd name="connsiteX159" fmla="*/ 7015933 w 12192000"/>
              <a:gd name="connsiteY159" fmla="*/ 9653 h 4939827"/>
              <a:gd name="connsiteX160" fmla="*/ 7020592 w 12192000"/>
              <a:gd name="connsiteY160" fmla="*/ 1651 h 4939827"/>
              <a:gd name="connsiteX161" fmla="*/ 7025905 w 12192000"/>
              <a:gd name="connsiteY161"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256213 w 12192000"/>
              <a:gd name="connsiteY51" fmla="*/ 281576 h 4939827"/>
              <a:gd name="connsiteX52" fmla="*/ 9371484 w 12192000"/>
              <a:gd name="connsiteY52" fmla="*/ 329634 h 4939827"/>
              <a:gd name="connsiteX53" fmla="*/ 9404829 w 12192000"/>
              <a:gd name="connsiteY53" fmla="*/ 339038 h 4939827"/>
              <a:gd name="connsiteX54" fmla="*/ 9427021 w 12192000"/>
              <a:gd name="connsiteY54" fmla="*/ 358784 h 4939827"/>
              <a:gd name="connsiteX55" fmla="*/ 9670844 w 12192000"/>
              <a:gd name="connsiteY55" fmla="*/ 405128 h 4939827"/>
              <a:gd name="connsiteX56" fmla="*/ 9816083 w 12192000"/>
              <a:gd name="connsiteY56" fmla="*/ 416573 h 4939827"/>
              <a:gd name="connsiteX57" fmla="*/ 9936741 w 12192000"/>
              <a:gd name="connsiteY57" fmla="*/ 437044 h 4939827"/>
              <a:gd name="connsiteX58" fmla="*/ 10050093 w 12192000"/>
              <a:gd name="connsiteY58" fmla="*/ 443783 h 4939827"/>
              <a:gd name="connsiteX59" fmla="*/ 10130090 w 12192000"/>
              <a:gd name="connsiteY59" fmla="*/ 459520 h 4939827"/>
              <a:gd name="connsiteX60" fmla="*/ 10173456 w 12192000"/>
              <a:gd name="connsiteY60" fmla="*/ 457749 h 4939827"/>
              <a:gd name="connsiteX61" fmla="*/ 10218232 w 12192000"/>
              <a:gd name="connsiteY61" fmla="*/ 459820 h 4939827"/>
              <a:gd name="connsiteX62" fmla="*/ 10354176 w 12192000"/>
              <a:gd name="connsiteY62" fmla="*/ 471377 h 4939827"/>
              <a:gd name="connsiteX63" fmla="*/ 10430681 w 12192000"/>
              <a:gd name="connsiteY63" fmla="*/ 481226 h 4939827"/>
              <a:gd name="connsiteX64" fmla="*/ 10478169 w 12192000"/>
              <a:gd name="connsiteY64" fmla="*/ 481774 h 4939827"/>
              <a:gd name="connsiteX65" fmla="*/ 10540907 w 12192000"/>
              <a:gd name="connsiteY65" fmla="*/ 485607 h 4939827"/>
              <a:gd name="connsiteX66" fmla="*/ 10614941 w 12192000"/>
              <a:gd name="connsiteY66" fmla="*/ 487592 h 4939827"/>
              <a:gd name="connsiteX67" fmla="*/ 10674098 w 12192000"/>
              <a:gd name="connsiteY67" fmla="*/ 521656 h 4939827"/>
              <a:gd name="connsiteX68" fmla="*/ 10874834 w 12192000"/>
              <a:gd name="connsiteY68" fmla="*/ 574867 h 4939827"/>
              <a:gd name="connsiteX69" fmla="*/ 10944981 w 12192000"/>
              <a:gd name="connsiteY69" fmla="*/ 615042 h 4939827"/>
              <a:gd name="connsiteX70" fmla="*/ 11006376 w 12192000"/>
              <a:gd name="connsiteY70" fmla="*/ 645957 h 4939827"/>
              <a:gd name="connsiteX71" fmla="*/ 11076308 w 12192000"/>
              <a:gd name="connsiteY71" fmla="*/ 675698 h 4939827"/>
              <a:gd name="connsiteX72" fmla="*/ 11148789 w 12192000"/>
              <a:gd name="connsiteY72" fmla="*/ 685041 h 4939827"/>
              <a:gd name="connsiteX73" fmla="*/ 11249129 w 12192000"/>
              <a:gd name="connsiteY73" fmla="*/ 684218 h 4939827"/>
              <a:gd name="connsiteX74" fmla="*/ 11299915 w 12192000"/>
              <a:gd name="connsiteY74" fmla="*/ 692177 h 4939827"/>
              <a:gd name="connsiteX75" fmla="*/ 11386973 w 12192000"/>
              <a:gd name="connsiteY75" fmla="*/ 708209 h 4939827"/>
              <a:gd name="connsiteX76" fmla="*/ 11500105 w 12192000"/>
              <a:gd name="connsiteY76" fmla="*/ 735014 h 4939827"/>
              <a:gd name="connsiteX77" fmla="*/ 11621735 w 12192000"/>
              <a:gd name="connsiteY77" fmla="*/ 789584 h 4939827"/>
              <a:gd name="connsiteX78" fmla="*/ 11691200 w 12192000"/>
              <a:gd name="connsiteY78" fmla="*/ 867902 h 4939827"/>
              <a:gd name="connsiteX79" fmla="*/ 11819427 w 12192000"/>
              <a:gd name="connsiteY79" fmla="*/ 911634 h 4939827"/>
              <a:gd name="connsiteX80" fmla="*/ 11969720 w 12192000"/>
              <a:gd name="connsiteY80" fmla="*/ 964737 h 4939827"/>
              <a:gd name="connsiteX81" fmla="*/ 12055766 w 12192000"/>
              <a:gd name="connsiteY81" fmla="*/ 991268 h 4939827"/>
              <a:gd name="connsiteX82" fmla="*/ 12171539 w 12192000"/>
              <a:gd name="connsiteY82" fmla="*/ 995427 h 4939827"/>
              <a:gd name="connsiteX83" fmla="*/ 12187831 w 12192000"/>
              <a:gd name="connsiteY83" fmla="*/ 996580 h 4939827"/>
              <a:gd name="connsiteX84" fmla="*/ 12192000 w 12192000"/>
              <a:gd name="connsiteY84" fmla="*/ 996726 h 4939827"/>
              <a:gd name="connsiteX85" fmla="*/ 12192000 w 12192000"/>
              <a:gd name="connsiteY85" fmla="*/ 4939827 h 4939827"/>
              <a:gd name="connsiteX86" fmla="*/ 0 w 12192000"/>
              <a:gd name="connsiteY86" fmla="*/ 4939827 h 4939827"/>
              <a:gd name="connsiteX87" fmla="*/ 0 w 12192000"/>
              <a:gd name="connsiteY87" fmla="*/ 512043 h 4939827"/>
              <a:gd name="connsiteX88" fmla="*/ 7381 w 12192000"/>
              <a:gd name="connsiteY88" fmla="*/ 512580 h 4939827"/>
              <a:gd name="connsiteX89" fmla="*/ 100029 w 12192000"/>
              <a:gd name="connsiteY89" fmla="*/ 504758 h 4939827"/>
              <a:gd name="connsiteX90" fmla="*/ 155244 w 12192000"/>
              <a:gd name="connsiteY90" fmla="*/ 525130 h 4939827"/>
              <a:gd name="connsiteX91" fmla="*/ 254366 w 12192000"/>
              <a:gd name="connsiteY91" fmla="*/ 534449 h 4939827"/>
              <a:gd name="connsiteX92" fmla="*/ 447292 w 12192000"/>
              <a:gd name="connsiteY92" fmla="*/ 542725 h 4939827"/>
              <a:gd name="connsiteX93" fmla="*/ 628105 w 12192000"/>
              <a:gd name="connsiteY93" fmla="*/ 547853 h 4939827"/>
              <a:gd name="connsiteX94" fmla="*/ 783146 w 12192000"/>
              <a:gd name="connsiteY94" fmla="*/ 591799 h 4939827"/>
              <a:gd name="connsiteX95" fmla="*/ 1043676 w 12192000"/>
              <a:gd name="connsiteY95" fmla="*/ 591887 h 4939827"/>
              <a:gd name="connsiteX96" fmla="*/ 1281816 w 12192000"/>
              <a:gd name="connsiteY96" fmla="*/ 520946 h 4939827"/>
              <a:gd name="connsiteX97" fmla="*/ 1486347 w 12192000"/>
              <a:gd name="connsiteY97" fmla="*/ 487310 h 4939827"/>
              <a:gd name="connsiteX98" fmla="*/ 1568079 w 12192000"/>
              <a:gd name="connsiteY98" fmla="*/ 462531 h 4939827"/>
              <a:gd name="connsiteX99" fmla="*/ 1622516 w 12192000"/>
              <a:gd name="connsiteY99" fmla="*/ 466058 h 4939827"/>
              <a:gd name="connsiteX100" fmla="*/ 1655457 w 12192000"/>
              <a:gd name="connsiteY100" fmla="*/ 465359 h 4939827"/>
              <a:gd name="connsiteX101" fmla="*/ 1717454 w 12192000"/>
              <a:gd name="connsiteY101" fmla="*/ 417203 h 4939827"/>
              <a:gd name="connsiteX102" fmla="*/ 1913794 w 12192000"/>
              <a:gd name="connsiteY102" fmla="*/ 365255 h 4939827"/>
              <a:gd name="connsiteX103" fmla="*/ 2129762 w 12192000"/>
              <a:gd name="connsiteY103" fmla="*/ 367832 h 4939827"/>
              <a:gd name="connsiteX104" fmla="*/ 2376970 w 12192000"/>
              <a:gd name="connsiteY104" fmla="*/ 350129 h 4939827"/>
              <a:gd name="connsiteX105" fmla="*/ 2480155 w 12192000"/>
              <a:gd name="connsiteY105" fmla="*/ 359227 h 4939827"/>
              <a:gd name="connsiteX106" fmla="*/ 2586782 w 12192000"/>
              <a:gd name="connsiteY106" fmla="*/ 339352 h 4939827"/>
              <a:gd name="connsiteX107" fmla="*/ 2679617 w 12192000"/>
              <a:gd name="connsiteY107" fmla="*/ 305383 h 4939827"/>
              <a:gd name="connsiteX108" fmla="*/ 2788947 w 12192000"/>
              <a:gd name="connsiteY108" fmla="*/ 250375 h 4939827"/>
              <a:gd name="connsiteX109" fmla="*/ 2965530 w 12192000"/>
              <a:gd name="connsiteY109" fmla="*/ 245958 h 4939827"/>
              <a:gd name="connsiteX110" fmla="*/ 3103677 w 12192000"/>
              <a:gd name="connsiteY110" fmla="*/ 209527 h 4939827"/>
              <a:gd name="connsiteX111" fmla="*/ 3126759 w 12192000"/>
              <a:gd name="connsiteY111" fmla="*/ 211226 h 4939827"/>
              <a:gd name="connsiteX112" fmla="*/ 3164020 w 12192000"/>
              <a:gd name="connsiteY112" fmla="*/ 212779 h 4939827"/>
              <a:gd name="connsiteX113" fmla="*/ 3285019 w 12192000"/>
              <a:gd name="connsiteY113" fmla="*/ 220535 h 4939827"/>
              <a:gd name="connsiteX114" fmla="*/ 3365154 w 12192000"/>
              <a:gd name="connsiteY114" fmla="*/ 226416 h 4939827"/>
              <a:gd name="connsiteX115" fmla="*/ 3367507 w 12192000"/>
              <a:gd name="connsiteY115" fmla="*/ 225416 h 4939827"/>
              <a:gd name="connsiteX116" fmla="*/ 3387567 w 12192000"/>
              <a:gd name="connsiteY116" fmla="*/ 227103 h 4939827"/>
              <a:gd name="connsiteX117" fmla="*/ 3498001 w 12192000"/>
              <a:gd name="connsiteY117" fmla="*/ 231941 h 4939827"/>
              <a:gd name="connsiteX118" fmla="*/ 3561557 w 12192000"/>
              <a:gd name="connsiteY118" fmla="*/ 228095 h 4939827"/>
              <a:gd name="connsiteX119" fmla="*/ 3611920 w 12192000"/>
              <a:gd name="connsiteY119" fmla="*/ 218094 h 4939827"/>
              <a:gd name="connsiteX120" fmla="*/ 3620528 w 12192000"/>
              <a:gd name="connsiteY120" fmla="*/ 218788 h 4939827"/>
              <a:gd name="connsiteX121" fmla="*/ 3620766 w 12192000"/>
              <a:gd name="connsiteY121" fmla="*/ 218511 h 4939827"/>
              <a:gd name="connsiteX122" fmla="*/ 3629977 w 12192000"/>
              <a:gd name="connsiteY122" fmla="*/ 218664 h 4939827"/>
              <a:gd name="connsiteX123" fmla="*/ 3636217 w 12192000"/>
              <a:gd name="connsiteY123" fmla="*/ 220048 h 4939827"/>
              <a:gd name="connsiteX124" fmla="*/ 3709484 w 12192000"/>
              <a:gd name="connsiteY124" fmla="*/ 186927 h 4939827"/>
              <a:gd name="connsiteX125" fmla="*/ 3761342 w 12192000"/>
              <a:gd name="connsiteY125" fmla="*/ 177474 h 4939827"/>
              <a:gd name="connsiteX126" fmla="*/ 3799748 w 12192000"/>
              <a:gd name="connsiteY126" fmla="*/ 167154 h 4939827"/>
              <a:gd name="connsiteX127" fmla="*/ 3922756 w 12192000"/>
              <a:gd name="connsiteY127" fmla="*/ 194044 h 4939827"/>
              <a:gd name="connsiteX128" fmla="*/ 4028476 w 12192000"/>
              <a:gd name="connsiteY128" fmla="*/ 223679 h 4939827"/>
              <a:gd name="connsiteX129" fmla="*/ 4191582 w 12192000"/>
              <a:gd name="connsiteY129" fmla="*/ 238952 h 4939827"/>
              <a:gd name="connsiteX130" fmla="*/ 4251024 w 12192000"/>
              <a:gd name="connsiteY130" fmla="*/ 240874 h 4939827"/>
              <a:gd name="connsiteX131" fmla="*/ 4355275 w 12192000"/>
              <a:gd name="connsiteY131" fmla="*/ 260205 h 4939827"/>
              <a:gd name="connsiteX132" fmla="*/ 4423807 w 12192000"/>
              <a:gd name="connsiteY132" fmla="*/ 270366 h 4939827"/>
              <a:gd name="connsiteX133" fmla="*/ 4558432 w 12192000"/>
              <a:gd name="connsiteY133" fmla="*/ 269194 h 4939827"/>
              <a:gd name="connsiteX134" fmla="*/ 4635061 w 12192000"/>
              <a:gd name="connsiteY134" fmla="*/ 280682 h 4939827"/>
              <a:gd name="connsiteX135" fmla="*/ 4807427 w 12192000"/>
              <a:gd name="connsiteY135" fmla="*/ 276835 h 4939827"/>
              <a:gd name="connsiteX136" fmla="*/ 5028933 w 12192000"/>
              <a:gd name="connsiteY136" fmla="*/ 183887 h 4939827"/>
              <a:gd name="connsiteX137" fmla="*/ 5093642 w 12192000"/>
              <a:gd name="connsiteY137" fmla="*/ 177214 h 4939827"/>
              <a:gd name="connsiteX138" fmla="*/ 5102642 w 12192000"/>
              <a:gd name="connsiteY138" fmla="*/ 186816 h 4939827"/>
              <a:gd name="connsiteX139" fmla="*/ 5193590 w 12192000"/>
              <a:gd name="connsiteY139" fmla="*/ 156458 h 4939827"/>
              <a:gd name="connsiteX140" fmla="*/ 5323922 w 12192000"/>
              <a:gd name="connsiteY140" fmla="*/ 146332 h 4939827"/>
              <a:gd name="connsiteX141" fmla="*/ 5421860 w 12192000"/>
              <a:gd name="connsiteY141" fmla="*/ 167298 h 4939827"/>
              <a:gd name="connsiteX142" fmla="*/ 5476948 w 12192000"/>
              <a:gd name="connsiteY142" fmla="*/ 173249 h 4939827"/>
              <a:gd name="connsiteX143" fmla="*/ 5516842 w 12192000"/>
              <a:gd name="connsiteY143" fmla="*/ 184018 h 4939827"/>
              <a:gd name="connsiteX144" fmla="*/ 5619415 w 12192000"/>
              <a:gd name="connsiteY144" fmla="*/ 176781 h 4939827"/>
              <a:gd name="connsiteX145" fmla="*/ 5789867 w 12192000"/>
              <a:gd name="connsiteY145" fmla="*/ 150304 h 4939827"/>
              <a:gd name="connsiteX146" fmla="*/ 5825953 w 12192000"/>
              <a:gd name="connsiteY146" fmla="*/ 147907 h 4939827"/>
              <a:gd name="connsiteX147" fmla="*/ 5856168 w 12192000"/>
              <a:gd name="connsiteY147" fmla="*/ 158719 h 4939827"/>
              <a:gd name="connsiteX148" fmla="*/ 5862476 w 12192000"/>
              <a:gd name="connsiteY148" fmla="*/ 172447 h 4939827"/>
              <a:gd name="connsiteX149" fmla="*/ 5882195 w 12192000"/>
              <a:gd name="connsiteY149" fmla="*/ 173195 h 4939827"/>
              <a:gd name="connsiteX150" fmla="*/ 5952585 w 12192000"/>
              <a:gd name="connsiteY150" fmla="*/ 161012 h 4939827"/>
              <a:gd name="connsiteX151" fmla="*/ 6001964 w 12192000"/>
              <a:gd name="connsiteY151" fmla="*/ 154786 h 4939827"/>
              <a:gd name="connsiteX152" fmla="*/ 6184207 w 12192000"/>
              <a:gd name="connsiteY152" fmla="*/ 132658 h 4939827"/>
              <a:gd name="connsiteX153" fmla="*/ 6415830 w 12192000"/>
              <a:gd name="connsiteY153" fmla="*/ 136006 h 4939827"/>
              <a:gd name="connsiteX154" fmla="*/ 6756965 w 12192000"/>
              <a:gd name="connsiteY154" fmla="*/ 57636 h 4939827"/>
              <a:gd name="connsiteX155" fmla="*/ 6819400 w 12192000"/>
              <a:gd name="connsiteY155" fmla="*/ 30742 h 4939827"/>
              <a:gd name="connsiteX156" fmla="*/ 6986370 w 12192000"/>
              <a:gd name="connsiteY156" fmla="*/ 12659 h 4939827"/>
              <a:gd name="connsiteX157" fmla="*/ 6989536 w 12192000"/>
              <a:gd name="connsiteY157" fmla="*/ 14528 h 4939827"/>
              <a:gd name="connsiteX158" fmla="*/ 7015933 w 12192000"/>
              <a:gd name="connsiteY158" fmla="*/ 9653 h 4939827"/>
              <a:gd name="connsiteX159" fmla="*/ 7020592 w 12192000"/>
              <a:gd name="connsiteY159" fmla="*/ 1651 h 4939827"/>
              <a:gd name="connsiteX160" fmla="*/ 7025905 w 12192000"/>
              <a:gd name="connsiteY160"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33396 w 12192000"/>
              <a:gd name="connsiteY50" fmla="*/ 274803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586687 w 12192000"/>
              <a:gd name="connsiteY30" fmla="*/ 264089 h 4939827"/>
              <a:gd name="connsiteX31" fmla="*/ 8672650 w 12192000"/>
              <a:gd name="connsiteY31" fmla="*/ 254821 h 4939827"/>
              <a:gd name="connsiteX32" fmla="*/ 8785543 w 12192000"/>
              <a:gd name="connsiteY32" fmla="*/ 263406 h 4939827"/>
              <a:gd name="connsiteX33" fmla="*/ 8830588 w 12192000"/>
              <a:gd name="connsiteY33" fmla="*/ 265483 h 4939827"/>
              <a:gd name="connsiteX34" fmla="*/ 8905142 w 12192000"/>
              <a:gd name="connsiteY34" fmla="*/ 264958 h 4939827"/>
              <a:gd name="connsiteX35" fmla="*/ 8968582 w 12192000"/>
              <a:gd name="connsiteY35" fmla="*/ 262728 h 4939827"/>
              <a:gd name="connsiteX36" fmla="*/ 8972994 w 12192000"/>
              <a:gd name="connsiteY36" fmla="*/ 263284 h 4939827"/>
              <a:gd name="connsiteX37" fmla="*/ 9004605 w 12192000"/>
              <a:gd name="connsiteY37" fmla="*/ 258041 h 4939827"/>
              <a:gd name="connsiteX38" fmla="*/ 9016165 w 12192000"/>
              <a:gd name="connsiteY38" fmla="*/ 261258 h 4939827"/>
              <a:gd name="connsiteX39" fmla="*/ 9043297 w 12192000"/>
              <a:gd name="connsiteY39" fmla="*/ 281547 h 4939827"/>
              <a:gd name="connsiteX40" fmla="*/ 9048315 w 12192000"/>
              <a:gd name="connsiteY40" fmla="*/ 279264 h 4939827"/>
              <a:gd name="connsiteX41" fmla="*/ 9054706 w 12192000"/>
              <a:gd name="connsiteY41" fmla="*/ 278538 h 4939827"/>
              <a:gd name="connsiteX42" fmla="*/ 9070919 w 12192000"/>
              <a:gd name="connsiteY42" fmla="*/ 281810 h 4939827"/>
              <a:gd name="connsiteX43" fmla="*/ 9076813 w 12192000"/>
              <a:gd name="connsiteY43" fmla="*/ 283909 h 4939827"/>
              <a:gd name="connsiteX44" fmla="*/ 9085871 w 12192000"/>
              <a:gd name="connsiteY44" fmla="*/ 285133 h 4939827"/>
              <a:gd name="connsiteX45" fmla="*/ 9086159 w 12192000"/>
              <a:gd name="connsiteY45" fmla="*/ 284887 h 4939827"/>
              <a:gd name="connsiteX46" fmla="*/ 9134606 w 12192000"/>
              <a:gd name="connsiteY46" fmla="*/ 288168 h 4939827"/>
              <a:gd name="connsiteX47" fmla="*/ 9195590 w 12192000"/>
              <a:gd name="connsiteY47" fmla="*/ 279568 h 4939827"/>
              <a:gd name="connsiteX48" fmla="*/ 9219336 w 12192000"/>
              <a:gd name="connsiteY48" fmla="*/ 278133 h 4939827"/>
              <a:gd name="connsiteX49" fmla="*/ 9232362 w 12192000"/>
              <a:gd name="connsiteY49" fmla="*/ 275894 h 4939827"/>
              <a:gd name="connsiteX50" fmla="*/ 9283638 w 12192000"/>
              <a:gd name="connsiteY50" fmla="*/ 299924 h 4939827"/>
              <a:gd name="connsiteX51" fmla="*/ 9371484 w 12192000"/>
              <a:gd name="connsiteY51" fmla="*/ 329634 h 4939827"/>
              <a:gd name="connsiteX52" fmla="*/ 9404829 w 12192000"/>
              <a:gd name="connsiteY52" fmla="*/ 339038 h 4939827"/>
              <a:gd name="connsiteX53" fmla="*/ 9427021 w 12192000"/>
              <a:gd name="connsiteY53" fmla="*/ 358784 h 4939827"/>
              <a:gd name="connsiteX54" fmla="*/ 9670844 w 12192000"/>
              <a:gd name="connsiteY54" fmla="*/ 405128 h 4939827"/>
              <a:gd name="connsiteX55" fmla="*/ 9816083 w 12192000"/>
              <a:gd name="connsiteY55" fmla="*/ 416573 h 4939827"/>
              <a:gd name="connsiteX56" fmla="*/ 9936741 w 12192000"/>
              <a:gd name="connsiteY56" fmla="*/ 437044 h 4939827"/>
              <a:gd name="connsiteX57" fmla="*/ 10050093 w 12192000"/>
              <a:gd name="connsiteY57" fmla="*/ 443783 h 4939827"/>
              <a:gd name="connsiteX58" fmla="*/ 10130090 w 12192000"/>
              <a:gd name="connsiteY58" fmla="*/ 459520 h 4939827"/>
              <a:gd name="connsiteX59" fmla="*/ 10173456 w 12192000"/>
              <a:gd name="connsiteY59" fmla="*/ 457749 h 4939827"/>
              <a:gd name="connsiteX60" fmla="*/ 10218232 w 12192000"/>
              <a:gd name="connsiteY60" fmla="*/ 459820 h 4939827"/>
              <a:gd name="connsiteX61" fmla="*/ 10354176 w 12192000"/>
              <a:gd name="connsiteY61" fmla="*/ 471377 h 4939827"/>
              <a:gd name="connsiteX62" fmla="*/ 10430681 w 12192000"/>
              <a:gd name="connsiteY62" fmla="*/ 481226 h 4939827"/>
              <a:gd name="connsiteX63" fmla="*/ 10478169 w 12192000"/>
              <a:gd name="connsiteY63" fmla="*/ 481774 h 4939827"/>
              <a:gd name="connsiteX64" fmla="*/ 10540907 w 12192000"/>
              <a:gd name="connsiteY64" fmla="*/ 485607 h 4939827"/>
              <a:gd name="connsiteX65" fmla="*/ 10614941 w 12192000"/>
              <a:gd name="connsiteY65" fmla="*/ 487592 h 4939827"/>
              <a:gd name="connsiteX66" fmla="*/ 10674098 w 12192000"/>
              <a:gd name="connsiteY66" fmla="*/ 521656 h 4939827"/>
              <a:gd name="connsiteX67" fmla="*/ 10874834 w 12192000"/>
              <a:gd name="connsiteY67" fmla="*/ 574867 h 4939827"/>
              <a:gd name="connsiteX68" fmla="*/ 10944981 w 12192000"/>
              <a:gd name="connsiteY68" fmla="*/ 615042 h 4939827"/>
              <a:gd name="connsiteX69" fmla="*/ 11006376 w 12192000"/>
              <a:gd name="connsiteY69" fmla="*/ 645957 h 4939827"/>
              <a:gd name="connsiteX70" fmla="*/ 11076308 w 12192000"/>
              <a:gd name="connsiteY70" fmla="*/ 675698 h 4939827"/>
              <a:gd name="connsiteX71" fmla="*/ 11148789 w 12192000"/>
              <a:gd name="connsiteY71" fmla="*/ 685041 h 4939827"/>
              <a:gd name="connsiteX72" fmla="*/ 11249129 w 12192000"/>
              <a:gd name="connsiteY72" fmla="*/ 684218 h 4939827"/>
              <a:gd name="connsiteX73" fmla="*/ 11299915 w 12192000"/>
              <a:gd name="connsiteY73" fmla="*/ 692177 h 4939827"/>
              <a:gd name="connsiteX74" fmla="*/ 11386973 w 12192000"/>
              <a:gd name="connsiteY74" fmla="*/ 708209 h 4939827"/>
              <a:gd name="connsiteX75" fmla="*/ 11500105 w 12192000"/>
              <a:gd name="connsiteY75" fmla="*/ 735014 h 4939827"/>
              <a:gd name="connsiteX76" fmla="*/ 11621735 w 12192000"/>
              <a:gd name="connsiteY76" fmla="*/ 789584 h 4939827"/>
              <a:gd name="connsiteX77" fmla="*/ 11691200 w 12192000"/>
              <a:gd name="connsiteY77" fmla="*/ 867902 h 4939827"/>
              <a:gd name="connsiteX78" fmla="*/ 11819427 w 12192000"/>
              <a:gd name="connsiteY78" fmla="*/ 911634 h 4939827"/>
              <a:gd name="connsiteX79" fmla="*/ 11969720 w 12192000"/>
              <a:gd name="connsiteY79" fmla="*/ 964737 h 4939827"/>
              <a:gd name="connsiteX80" fmla="*/ 12055766 w 12192000"/>
              <a:gd name="connsiteY80" fmla="*/ 991268 h 4939827"/>
              <a:gd name="connsiteX81" fmla="*/ 12171539 w 12192000"/>
              <a:gd name="connsiteY81" fmla="*/ 995427 h 4939827"/>
              <a:gd name="connsiteX82" fmla="*/ 12187831 w 12192000"/>
              <a:gd name="connsiteY82" fmla="*/ 996580 h 4939827"/>
              <a:gd name="connsiteX83" fmla="*/ 12192000 w 12192000"/>
              <a:gd name="connsiteY83" fmla="*/ 996726 h 4939827"/>
              <a:gd name="connsiteX84" fmla="*/ 12192000 w 12192000"/>
              <a:gd name="connsiteY84" fmla="*/ 4939827 h 4939827"/>
              <a:gd name="connsiteX85" fmla="*/ 0 w 12192000"/>
              <a:gd name="connsiteY85" fmla="*/ 4939827 h 4939827"/>
              <a:gd name="connsiteX86" fmla="*/ 0 w 12192000"/>
              <a:gd name="connsiteY86" fmla="*/ 512043 h 4939827"/>
              <a:gd name="connsiteX87" fmla="*/ 7381 w 12192000"/>
              <a:gd name="connsiteY87" fmla="*/ 512580 h 4939827"/>
              <a:gd name="connsiteX88" fmla="*/ 100029 w 12192000"/>
              <a:gd name="connsiteY88" fmla="*/ 504758 h 4939827"/>
              <a:gd name="connsiteX89" fmla="*/ 155244 w 12192000"/>
              <a:gd name="connsiteY89" fmla="*/ 525130 h 4939827"/>
              <a:gd name="connsiteX90" fmla="*/ 254366 w 12192000"/>
              <a:gd name="connsiteY90" fmla="*/ 534449 h 4939827"/>
              <a:gd name="connsiteX91" fmla="*/ 447292 w 12192000"/>
              <a:gd name="connsiteY91" fmla="*/ 542725 h 4939827"/>
              <a:gd name="connsiteX92" fmla="*/ 628105 w 12192000"/>
              <a:gd name="connsiteY92" fmla="*/ 547853 h 4939827"/>
              <a:gd name="connsiteX93" fmla="*/ 783146 w 12192000"/>
              <a:gd name="connsiteY93" fmla="*/ 591799 h 4939827"/>
              <a:gd name="connsiteX94" fmla="*/ 1043676 w 12192000"/>
              <a:gd name="connsiteY94" fmla="*/ 591887 h 4939827"/>
              <a:gd name="connsiteX95" fmla="*/ 1281816 w 12192000"/>
              <a:gd name="connsiteY95" fmla="*/ 520946 h 4939827"/>
              <a:gd name="connsiteX96" fmla="*/ 1486347 w 12192000"/>
              <a:gd name="connsiteY96" fmla="*/ 487310 h 4939827"/>
              <a:gd name="connsiteX97" fmla="*/ 1568079 w 12192000"/>
              <a:gd name="connsiteY97" fmla="*/ 462531 h 4939827"/>
              <a:gd name="connsiteX98" fmla="*/ 1622516 w 12192000"/>
              <a:gd name="connsiteY98" fmla="*/ 466058 h 4939827"/>
              <a:gd name="connsiteX99" fmla="*/ 1655457 w 12192000"/>
              <a:gd name="connsiteY99" fmla="*/ 465359 h 4939827"/>
              <a:gd name="connsiteX100" fmla="*/ 1717454 w 12192000"/>
              <a:gd name="connsiteY100" fmla="*/ 417203 h 4939827"/>
              <a:gd name="connsiteX101" fmla="*/ 1913794 w 12192000"/>
              <a:gd name="connsiteY101" fmla="*/ 365255 h 4939827"/>
              <a:gd name="connsiteX102" fmla="*/ 2129762 w 12192000"/>
              <a:gd name="connsiteY102" fmla="*/ 367832 h 4939827"/>
              <a:gd name="connsiteX103" fmla="*/ 2376970 w 12192000"/>
              <a:gd name="connsiteY103" fmla="*/ 350129 h 4939827"/>
              <a:gd name="connsiteX104" fmla="*/ 2480155 w 12192000"/>
              <a:gd name="connsiteY104" fmla="*/ 359227 h 4939827"/>
              <a:gd name="connsiteX105" fmla="*/ 2586782 w 12192000"/>
              <a:gd name="connsiteY105" fmla="*/ 339352 h 4939827"/>
              <a:gd name="connsiteX106" fmla="*/ 2679617 w 12192000"/>
              <a:gd name="connsiteY106" fmla="*/ 305383 h 4939827"/>
              <a:gd name="connsiteX107" fmla="*/ 2788947 w 12192000"/>
              <a:gd name="connsiteY107" fmla="*/ 250375 h 4939827"/>
              <a:gd name="connsiteX108" fmla="*/ 2965530 w 12192000"/>
              <a:gd name="connsiteY108" fmla="*/ 245958 h 4939827"/>
              <a:gd name="connsiteX109" fmla="*/ 3103677 w 12192000"/>
              <a:gd name="connsiteY109" fmla="*/ 209527 h 4939827"/>
              <a:gd name="connsiteX110" fmla="*/ 3126759 w 12192000"/>
              <a:gd name="connsiteY110" fmla="*/ 211226 h 4939827"/>
              <a:gd name="connsiteX111" fmla="*/ 3164020 w 12192000"/>
              <a:gd name="connsiteY111" fmla="*/ 212779 h 4939827"/>
              <a:gd name="connsiteX112" fmla="*/ 3285019 w 12192000"/>
              <a:gd name="connsiteY112" fmla="*/ 220535 h 4939827"/>
              <a:gd name="connsiteX113" fmla="*/ 3365154 w 12192000"/>
              <a:gd name="connsiteY113" fmla="*/ 226416 h 4939827"/>
              <a:gd name="connsiteX114" fmla="*/ 3367507 w 12192000"/>
              <a:gd name="connsiteY114" fmla="*/ 225416 h 4939827"/>
              <a:gd name="connsiteX115" fmla="*/ 3387567 w 12192000"/>
              <a:gd name="connsiteY115" fmla="*/ 227103 h 4939827"/>
              <a:gd name="connsiteX116" fmla="*/ 3498001 w 12192000"/>
              <a:gd name="connsiteY116" fmla="*/ 231941 h 4939827"/>
              <a:gd name="connsiteX117" fmla="*/ 3561557 w 12192000"/>
              <a:gd name="connsiteY117" fmla="*/ 228095 h 4939827"/>
              <a:gd name="connsiteX118" fmla="*/ 3611920 w 12192000"/>
              <a:gd name="connsiteY118" fmla="*/ 218094 h 4939827"/>
              <a:gd name="connsiteX119" fmla="*/ 3620528 w 12192000"/>
              <a:gd name="connsiteY119" fmla="*/ 218788 h 4939827"/>
              <a:gd name="connsiteX120" fmla="*/ 3620766 w 12192000"/>
              <a:gd name="connsiteY120" fmla="*/ 218511 h 4939827"/>
              <a:gd name="connsiteX121" fmla="*/ 3629977 w 12192000"/>
              <a:gd name="connsiteY121" fmla="*/ 218664 h 4939827"/>
              <a:gd name="connsiteX122" fmla="*/ 3636217 w 12192000"/>
              <a:gd name="connsiteY122" fmla="*/ 220048 h 4939827"/>
              <a:gd name="connsiteX123" fmla="*/ 3709484 w 12192000"/>
              <a:gd name="connsiteY123" fmla="*/ 186927 h 4939827"/>
              <a:gd name="connsiteX124" fmla="*/ 3761342 w 12192000"/>
              <a:gd name="connsiteY124" fmla="*/ 177474 h 4939827"/>
              <a:gd name="connsiteX125" fmla="*/ 3799748 w 12192000"/>
              <a:gd name="connsiteY125" fmla="*/ 167154 h 4939827"/>
              <a:gd name="connsiteX126" fmla="*/ 3922756 w 12192000"/>
              <a:gd name="connsiteY126" fmla="*/ 194044 h 4939827"/>
              <a:gd name="connsiteX127" fmla="*/ 4028476 w 12192000"/>
              <a:gd name="connsiteY127" fmla="*/ 223679 h 4939827"/>
              <a:gd name="connsiteX128" fmla="*/ 4191582 w 12192000"/>
              <a:gd name="connsiteY128" fmla="*/ 238952 h 4939827"/>
              <a:gd name="connsiteX129" fmla="*/ 4251024 w 12192000"/>
              <a:gd name="connsiteY129" fmla="*/ 240874 h 4939827"/>
              <a:gd name="connsiteX130" fmla="*/ 4355275 w 12192000"/>
              <a:gd name="connsiteY130" fmla="*/ 260205 h 4939827"/>
              <a:gd name="connsiteX131" fmla="*/ 4423807 w 12192000"/>
              <a:gd name="connsiteY131" fmla="*/ 270366 h 4939827"/>
              <a:gd name="connsiteX132" fmla="*/ 4558432 w 12192000"/>
              <a:gd name="connsiteY132" fmla="*/ 269194 h 4939827"/>
              <a:gd name="connsiteX133" fmla="*/ 4635061 w 12192000"/>
              <a:gd name="connsiteY133" fmla="*/ 280682 h 4939827"/>
              <a:gd name="connsiteX134" fmla="*/ 4807427 w 12192000"/>
              <a:gd name="connsiteY134" fmla="*/ 276835 h 4939827"/>
              <a:gd name="connsiteX135" fmla="*/ 5028933 w 12192000"/>
              <a:gd name="connsiteY135" fmla="*/ 183887 h 4939827"/>
              <a:gd name="connsiteX136" fmla="*/ 5093642 w 12192000"/>
              <a:gd name="connsiteY136" fmla="*/ 177214 h 4939827"/>
              <a:gd name="connsiteX137" fmla="*/ 5102642 w 12192000"/>
              <a:gd name="connsiteY137" fmla="*/ 186816 h 4939827"/>
              <a:gd name="connsiteX138" fmla="*/ 5193590 w 12192000"/>
              <a:gd name="connsiteY138" fmla="*/ 156458 h 4939827"/>
              <a:gd name="connsiteX139" fmla="*/ 5323922 w 12192000"/>
              <a:gd name="connsiteY139" fmla="*/ 146332 h 4939827"/>
              <a:gd name="connsiteX140" fmla="*/ 5421860 w 12192000"/>
              <a:gd name="connsiteY140" fmla="*/ 167298 h 4939827"/>
              <a:gd name="connsiteX141" fmla="*/ 5476948 w 12192000"/>
              <a:gd name="connsiteY141" fmla="*/ 173249 h 4939827"/>
              <a:gd name="connsiteX142" fmla="*/ 5516842 w 12192000"/>
              <a:gd name="connsiteY142" fmla="*/ 184018 h 4939827"/>
              <a:gd name="connsiteX143" fmla="*/ 5619415 w 12192000"/>
              <a:gd name="connsiteY143" fmla="*/ 176781 h 4939827"/>
              <a:gd name="connsiteX144" fmla="*/ 5789867 w 12192000"/>
              <a:gd name="connsiteY144" fmla="*/ 150304 h 4939827"/>
              <a:gd name="connsiteX145" fmla="*/ 5825953 w 12192000"/>
              <a:gd name="connsiteY145" fmla="*/ 147907 h 4939827"/>
              <a:gd name="connsiteX146" fmla="*/ 5856168 w 12192000"/>
              <a:gd name="connsiteY146" fmla="*/ 158719 h 4939827"/>
              <a:gd name="connsiteX147" fmla="*/ 5862476 w 12192000"/>
              <a:gd name="connsiteY147" fmla="*/ 172447 h 4939827"/>
              <a:gd name="connsiteX148" fmla="*/ 5882195 w 12192000"/>
              <a:gd name="connsiteY148" fmla="*/ 173195 h 4939827"/>
              <a:gd name="connsiteX149" fmla="*/ 5952585 w 12192000"/>
              <a:gd name="connsiteY149" fmla="*/ 161012 h 4939827"/>
              <a:gd name="connsiteX150" fmla="*/ 6001964 w 12192000"/>
              <a:gd name="connsiteY150" fmla="*/ 154786 h 4939827"/>
              <a:gd name="connsiteX151" fmla="*/ 6184207 w 12192000"/>
              <a:gd name="connsiteY151" fmla="*/ 132658 h 4939827"/>
              <a:gd name="connsiteX152" fmla="*/ 6415830 w 12192000"/>
              <a:gd name="connsiteY152" fmla="*/ 136006 h 4939827"/>
              <a:gd name="connsiteX153" fmla="*/ 6756965 w 12192000"/>
              <a:gd name="connsiteY153" fmla="*/ 57636 h 4939827"/>
              <a:gd name="connsiteX154" fmla="*/ 6819400 w 12192000"/>
              <a:gd name="connsiteY154" fmla="*/ 30742 h 4939827"/>
              <a:gd name="connsiteX155" fmla="*/ 6986370 w 12192000"/>
              <a:gd name="connsiteY155" fmla="*/ 12659 h 4939827"/>
              <a:gd name="connsiteX156" fmla="*/ 6989536 w 12192000"/>
              <a:gd name="connsiteY156" fmla="*/ 14528 h 4939827"/>
              <a:gd name="connsiteX157" fmla="*/ 7015933 w 12192000"/>
              <a:gd name="connsiteY157" fmla="*/ 9653 h 4939827"/>
              <a:gd name="connsiteX158" fmla="*/ 7020592 w 12192000"/>
              <a:gd name="connsiteY158" fmla="*/ 1651 h 4939827"/>
              <a:gd name="connsiteX159" fmla="*/ 7025905 w 12192000"/>
              <a:gd name="connsiteY159"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581827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166439 w 12192000"/>
              <a:gd name="connsiteY19" fmla="*/ 252699 h 4939827"/>
              <a:gd name="connsiteX20" fmla="*/ 8281371 w 12192000"/>
              <a:gd name="connsiteY20" fmla="*/ 256875 h 4939827"/>
              <a:gd name="connsiteX21" fmla="*/ 8381609 w 12192000"/>
              <a:gd name="connsiteY21" fmla="*/ 240618 h 4939827"/>
              <a:gd name="connsiteX22" fmla="*/ 8406759 w 12192000"/>
              <a:gd name="connsiteY22" fmla="*/ 232517 h 4939827"/>
              <a:gd name="connsiteX23" fmla="*/ 8426506 w 12192000"/>
              <a:gd name="connsiteY23" fmla="*/ 241842 h 4939827"/>
              <a:gd name="connsiteX24" fmla="*/ 8427949 w 12192000"/>
              <a:gd name="connsiteY24" fmla="*/ 240981 h 4939827"/>
              <a:gd name="connsiteX25" fmla="*/ 8441468 w 12192000"/>
              <a:gd name="connsiteY25" fmla="*/ 241157 h 4939827"/>
              <a:gd name="connsiteX26" fmla="*/ 8565757 w 12192000"/>
              <a:gd name="connsiteY26" fmla="*/ 255317 h 4939827"/>
              <a:gd name="connsiteX27" fmla="*/ 8573171 w 12192000"/>
              <a:gd name="connsiteY27" fmla="*/ 258426 h 4939827"/>
              <a:gd name="connsiteX28" fmla="*/ 8573548 w 12192000"/>
              <a:gd name="connsiteY28" fmla="*/ 258241 h 4939827"/>
              <a:gd name="connsiteX29" fmla="*/ 8622021 w 12192000"/>
              <a:gd name="connsiteY29" fmla="*/ 261028 h 4939827"/>
              <a:gd name="connsiteX30" fmla="*/ 8672650 w 12192000"/>
              <a:gd name="connsiteY30" fmla="*/ 254821 h 4939827"/>
              <a:gd name="connsiteX31" fmla="*/ 8785543 w 12192000"/>
              <a:gd name="connsiteY31" fmla="*/ 263406 h 4939827"/>
              <a:gd name="connsiteX32" fmla="*/ 8830588 w 12192000"/>
              <a:gd name="connsiteY32" fmla="*/ 265483 h 4939827"/>
              <a:gd name="connsiteX33" fmla="*/ 8905142 w 12192000"/>
              <a:gd name="connsiteY33" fmla="*/ 264958 h 4939827"/>
              <a:gd name="connsiteX34" fmla="*/ 8968582 w 12192000"/>
              <a:gd name="connsiteY34" fmla="*/ 262728 h 4939827"/>
              <a:gd name="connsiteX35" fmla="*/ 8972994 w 12192000"/>
              <a:gd name="connsiteY35" fmla="*/ 263284 h 4939827"/>
              <a:gd name="connsiteX36" fmla="*/ 9004605 w 12192000"/>
              <a:gd name="connsiteY36" fmla="*/ 258041 h 4939827"/>
              <a:gd name="connsiteX37" fmla="*/ 9016165 w 12192000"/>
              <a:gd name="connsiteY37" fmla="*/ 261258 h 4939827"/>
              <a:gd name="connsiteX38" fmla="*/ 9043297 w 12192000"/>
              <a:gd name="connsiteY38" fmla="*/ 281547 h 4939827"/>
              <a:gd name="connsiteX39" fmla="*/ 9048315 w 12192000"/>
              <a:gd name="connsiteY39" fmla="*/ 279264 h 4939827"/>
              <a:gd name="connsiteX40" fmla="*/ 9054706 w 12192000"/>
              <a:gd name="connsiteY40" fmla="*/ 278538 h 4939827"/>
              <a:gd name="connsiteX41" fmla="*/ 9070919 w 12192000"/>
              <a:gd name="connsiteY41" fmla="*/ 281810 h 4939827"/>
              <a:gd name="connsiteX42" fmla="*/ 9076813 w 12192000"/>
              <a:gd name="connsiteY42" fmla="*/ 283909 h 4939827"/>
              <a:gd name="connsiteX43" fmla="*/ 9085871 w 12192000"/>
              <a:gd name="connsiteY43" fmla="*/ 285133 h 4939827"/>
              <a:gd name="connsiteX44" fmla="*/ 9086159 w 12192000"/>
              <a:gd name="connsiteY44" fmla="*/ 284887 h 4939827"/>
              <a:gd name="connsiteX45" fmla="*/ 9134606 w 12192000"/>
              <a:gd name="connsiteY45" fmla="*/ 288168 h 4939827"/>
              <a:gd name="connsiteX46" fmla="*/ 9195590 w 12192000"/>
              <a:gd name="connsiteY46" fmla="*/ 279568 h 4939827"/>
              <a:gd name="connsiteX47" fmla="*/ 9219336 w 12192000"/>
              <a:gd name="connsiteY47" fmla="*/ 278133 h 4939827"/>
              <a:gd name="connsiteX48" fmla="*/ 9232362 w 12192000"/>
              <a:gd name="connsiteY48" fmla="*/ 275894 h 4939827"/>
              <a:gd name="connsiteX49" fmla="*/ 9283638 w 12192000"/>
              <a:gd name="connsiteY49" fmla="*/ 299924 h 4939827"/>
              <a:gd name="connsiteX50" fmla="*/ 9371484 w 12192000"/>
              <a:gd name="connsiteY50" fmla="*/ 329634 h 4939827"/>
              <a:gd name="connsiteX51" fmla="*/ 9404829 w 12192000"/>
              <a:gd name="connsiteY51" fmla="*/ 339038 h 4939827"/>
              <a:gd name="connsiteX52" fmla="*/ 9427021 w 12192000"/>
              <a:gd name="connsiteY52" fmla="*/ 358784 h 4939827"/>
              <a:gd name="connsiteX53" fmla="*/ 9670844 w 12192000"/>
              <a:gd name="connsiteY53" fmla="*/ 405128 h 4939827"/>
              <a:gd name="connsiteX54" fmla="*/ 9816083 w 12192000"/>
              <a:gd name="connsiteY54" fmla="*/ 416573 h 4939827"/>
              <a:gd name="connsiteX55" fmla="*/ 9936741 w 12192000"/>
              <a:gd name="connsiteY55" fmla="*/ 437044 h 4939827"/>
              <a:gd name="connsiteX56" fmla="*/ 10050093 w 12192000"/>
              <a:gd name="connsiteY56" fmla="*/ 443783 h 4939827"/>
              <a:gd name="connsiteX57" fmla="*/ 10130090 w 12192000"/>
              <a:gd name="connsiteY57" fmla="*/ 459520 h 4939827"/>
              <a:gd name="connsiteX58" fmla="*/ 10173456 w 12192000"/>
              <a:gd name="connsiteY58" fmla="*/ 457749 h 4939827"/>
              <a:gd name="connsiteX59" fmla="*/ 10218232 w 12192000"/>
              <a:gd name="connsiteY59" fmla="*/ 459820 h 4939827"/>
              <a:gd name="connsiteX60" fmla="*/ 10354176 w 12192000"/>
              <a:gd name="connsiteY60" fmla="*/ 471377 h 4939827"/>
              <a:gd name="connsiteX61" fmla="*/ 10430681 w 12192000"/>
              <a:gd name="connsiteY61" fmla="*/ 481226 h 4939827"/>
              <a:gd name="connsiteX62" fmla="*/ 10478169 w 12192000"/>
              <a:gd name="connsiteY62" fmla="*/ 481774 h 4939827"/>
              <a:gd name="connsiteX63" fmla="*/ 10540907 w 12192000"/>
              <a:gd name="connsiteY63" fmla="*/ 485607 h 4939827"/>
              <a:gd name="connsiteX64" fmla="*/ 10614941 w 12192000"/>
              <a:gd name="connsiteY64" fmla="*/ 487592 h 4939827"/>
              <a:gd name="connsiteX65" fmla="*/ 10674098 w 12192000"/>
              <a:gd name="connsiteY65" fmla="*/ 521656 h 4939827"/>
              <a:gd name="connsiteX66" fmla="*/ 10874834 w 12192000"/>
              <a:gd name="connsiteY66" fmla="*/ 574867 h 4939827"/>
              <a:gd name="connsiteX67" fmla="*/ 10944981 w 12192000"/>
              <a:gd name="connsiteY67" fmla="*/ 615042 h 4939827"/>
              <a:gd name="connsiteX68" fmla="*/ 11006376 w 12192000"/>
              <a:gd name="connsiteY68" fmla="*/ 645957 h 4939827"/>
              <a:gd name="connsiteX69" fmla="*/ 11076308 w 12192000"/>
              <a:gd name="connsiteY69" fmla="*/ 675698 h 4939827"/>
              <a:gd name="connsiteX70" fmla="*/ 11148789 w 12192000"/>
              <a:gd name="connsiteY70" fmla="*/ 685041 h 4939827"/>
              <a:gd name="connsiteX71" fmla="*/ 11249129 w 12192000"/>
              <a:gd name="connsiteY71" fmla="*/ 684218 h 4939827"/>
              <a:gd name="connsiteX72" fmla="*/ 11299915 w 12192000"/>
              <a:gd name="connsiteY72" fmla="*/ 692177 h 4939827"/>
              <a:gd name="connsiteX73" fmla="*/ 11386973 w 12192000"/>
              <a:gd name="connsiteY73" fmla="*/ 708209 h 4939827"/>
              <a:gd name="connsiteX74" fmla="*/ 11500105 w 12192000"/>
              <a:gd name="connsiteY74" fmla="*/ 735014 h 4939827"/>
              <a:gd name="connsiteX75" fmla="*/ 11621735 w 12192000"/>
              <a:gd name="connsiteY75" fmla="*/ 789584 h 4939827"/>
              <a:gd name="connsiteX76" fmla="*/ 11691200 w 12192000"/>
              <a:gd name="connsiteY76" fmla="*/ 867902 h 4939827"/>
              <a:gd name="connsiteX77" fmla="*/ 11819427 w 12192000"/>
              <a:gd name="connsiteY77" fmla="*/ 911634 h 4939827"/>
              <a:gd name="connsiteX78" fmla="*/ 11969720 w 12192000"/>
              <a:gd name="connsiteY78" fmla="*/ 964737 h 4939827"/>
              <a:gd name="connsiteX79" fmla="*/ 12055766 w 12192000"/>
              <a:gd name="connsiteY79" fmla="*/ 991268 h 4939827"/>
              <a:gd name="connsiteX80" fmla="*/ 12171539 w 12192000"/>
              <a:gd name="connsiteY80" fmla="*/ 995427 h 4939827"/>
              <a:gd name="connsiteX81" fmla="*/ 12187831 w 12192000"/>
              <a:gd name="connsiteY81" fmla="*/ 996580 h 4939827"/>
              <a:gd name="connsiteX82" fmla="*/ 12192000 w 12192000"/>
              <a:gd name="connsiteY82" fmla="*/ 996726 h 4939827"/>
              <a:gd name="connsiteX83" fmla="*/ 12192000 w 12192000"/>
              <a:gd name="connsiteY83" fmla="*/ 4939827 h 4939827"/>
              <a:gd name="connsiteX84" fmla="*/ 0 w 12192000"/>
              <a:gd name="connsiteY84" fmla="*/ 4939827 h 4939827"/>
              <a:gd name="connsiteX85" fmla="*/ 0 w 12192000"/>
              <a:gd name="connsiteY85" fmla="*/ 512043 h 4939827"/>
              <a:gd name="connsiteX86" fmla="*/ 7381 w 12192000"/>
              <a:gd name="connsiteY86" fmla="*/ 512580 h 4939827"/>
              <a:gd name="connsiteX87" fmla="*/ 100029 w 12192000"/>
              <a:gd name="connsiteY87" fmla="*/ 504758 h 4939827"/>
              <a:gd name="connsiteX88" fmla="*/ 155244 w 12192000"/>
              <a:gd name="connsiteY88" fmla="*/ 525130 h 4939827"/>
              <a:gd name="connsiteX89" fmla="*/ 254366 w 12192000"/>
              <a:gd name="connsiteY89" fmla="*/ 534449 h 4939827"/>
              <a:gd name="connsiteX90" fmla="*/ 447292 w 12192000"/>
              <a:gd name="connsiteY90" fmla="*/ 542725 h 4939827"/>
              <a:gd name="connsiteX91" fmla="*/ 628105 w 12192000"/>
              <a:gd name="connsiteY91" fmla="*/ 547853 h 4939827"/>
              <a:gd name="connsiteX92" fmla="*/ 783146 w 12192000"/>
              <a:gd name="connsiteY92" fmla="*/ 591799 h 4939827"/>
              <a:gd name="connsiteX93" fmla="*/ 1043676 w 12192000"/>
              <a:gd name="connsiteY93" fmla="*/ 591887 h 4939827"/>
              <a:gd name="connsiteX94" fmla="*/ 1281816 w 12192000"/>
              <a:gd name="connsiteY94" fmla="*/ 520946 h 4939827"/>
              <a:gd name="connsiteX95" fmla="*/ 1486347 w 12192000"/>
              <a:gd name="connsiteY95" fmla="*/ 487310 h 4939827"/>
              <a:gd name="connsiteX96" fmla="*/ 1568079 w 12192000"/>
              <a:gd name="connsiteY96" fmla="*/ 462531 h 4939827"/>
              <a:gd name="connsiteX97" fmla="*/ 1622516 w 12192000"/>
              <a:gd name="connsiteY97" fmla="*/ 466058 h 4939827"/>
              <a:gd name="connsiteX98" fmla="*/ 1655457 w 12192000"/>
              <a:gd name="connsiteY98" fmla="*/ 465359 h 4939827"/>
              <a:gd name="connsiteX99" fmla="*/ 1717454 w 12192000"/>
              <a:gd name="connsiteY99" fmla="*/ 417203 h 4939827"/>
              <a:gd name="connsiteX100" fmla="*/ 1913794 w 12192000"/>
              <a:gd name="connsiteY100" fmla="*/ 365255 h 4939827"/>
              <a:gd name="connsiteX101" fmla="*/ 2129762 w 12192000"/>
              <a:gd name="connsiteY101" fmla="*/ 367832 h 4939827"/>
              <a:gd name="connsiteX102" fmla="*/ 2376970 w 12192000"/>
              <a:gd name="connsiteY102" fmla="*/ 350129 h 4939827"/>
              <a:gd name="connsiteX103" fmla="*/ 2480155 w 12192000"/>
              <a:gd name="connsiteY103" fmla="*/ 359227 h 4939827"/>
              <a:gd name="connsiteX104" fmla="*/ 2586782 w 12192000"/>
              <a:gd name="connsiteY104" fmla="*/ 339352 h 4939827"/>
              <a:gd name="connsiteX105" fmla="*/ 2679617 w 12192000"/>
              <a:gd name="connsiteY105" fmla="*/ 305383 h 4939827"/>
              <a:gd name="connsiteX106" fmla="*/ 2788947 w 12192000"/>
              <a:gd name="connsiteY106" fmla="*/ 250375 h 4939827"/>
              <a:gd name="connsiteX107" fmla="*/ 2965530 w 12192000"/>
              <a:gd name="connsiteY107" fmla="*/ 245958 h 4939827"/>
              <a:gd name="connsiteX108" fmla="*/ 3103677 w 12192000"/>
              <a:gd name="connsiteY108" fmla="*/ 209527 h 4939827"/>
              <a:gd name="connsiteX109" fmla="*/ 3126759 w 12192000"/>
              <a:gd name="connsiteY109" fmla="*/ 211226 h 4939827"/>
              <a:gd name="connsiteX110" fmla="*/ 3164020 w 12192000"/>
              <a:gd name="connsiteY110" fmla="*/ 212779 h 4939827"/>
              <a:gd name="connsiteX111" fmla="*/ 3285019 w 12192000"/>
              <a:gd name="connsiteY111" fmla="*/ 220535 h 4939827"/>
              <a:gd name="connsiteX112" fmla="*/ 3365154 w 12192000"/>
              <a:gd name="connsiteY112" fmla="*/ 226416 h 4939827"/>
              <a:gd name="connsiteX113" fmla="*/ 3367507 w 12192000"/>
              <a:gd name="connsiteY113" fmla="*/ 225416 h 4939827"/>
              <a:gd name="connsiteX114" fmla="*/ 3387567 w 12192000"/>
              <a:gd name="connsiteY114" fmla="*/ 227103 h 4939827"/>
              <a:gd name="connsiteX115" fmla="*/ 3498001 w 12192000"/>
              <a:gd name="connsiteY115" fmla="*/ 231941 h 4939827"/>
              <a:gd name="connsiteX116" fmla="*/ 3561557 w 12192000"/>
              <a:gd name="connsiteY116" fmla="*/ 228095 h 4939827"/>
              <a:gd name="connsiteX117" fmla="*/ 3611920 w 12192000"/>
              <a:gd name="connsiteY117" fmla="*/ 218094 h 4939827"/>
              <a:gd name="connsiteX118" fmla="*/ 3620528 w 12192000"/>
              <a:gd name="connsiteY118" fmla="*/ 218788 h 4939827"/>
              <a:gd name="connsiteX119" fmla="*/ 3620766 w 12192000"/>
              <a:gd name="connsiteY119" fmla="*/ 218511 h 4939827"/>
              <a:gd name="connsiteX120" fmla="*/ 3629977 w 12192000"/>
              <a:gd name="connsiteY120" fmla="*/ 218664 h 4939827"/>
              <a:gd name="connsiteX121" fmla="*/ 3636217 w 12192000"/>
              <a:gd name="connsiteY121" fmla="*/ 220048 h 4939827"/>
              <a:gd name="connsiteX122" fmla="*/ 3709484 w 12192000"/>
              <a:gd name="connsiteY122" fmla="*/ 186927 h 4939827"/>
              <a:gd name="connsiteX123" fmla="*/ 3761342 w 12192000"/>
              <a:gd name="connsiteY123" fmla="*/ 177474 h 4939827"/>
              <a:gd name="connsiteX124" fmla="*/ 3799748 w 12192000"/>
              <a:gd name="connsiteY124" fmla="*/ 167154 h 4939827"/>
              <a:gd name="connsiteX125" fmla="*/ 3922756 w 12192000"/>
              <a:gd name="connsiteY125" fmla="*/ 194044 h 4939827"/>
              <a:gd name="connsiteX126" fmla="*/ 4028476 w 12192000"/>
              <a:gd name="connsiteY126" fmla="*/ 223679 h 4939827"/>
              <a:gd name="connsiteX127" fmla="*/ 4191582 w 12192000"/>
              <a:gd name="connsiteY127" fmla="*/ 238952 h 4939827"/>
              <a:gd name="connsiteX128" fmla="*/ 4251024 w 12192000"/>
              <a:gd name="connsiteY128" fmla="*/ 240874 h 4939827"/>
              <a:gd name="connsiteX129" fmla="*/ 4355275 w 12192000"/>
              <a:gd name="connsiteY129" fmla="*/ 260205 h 4939827"/>
              <a:gd name="connsiteX130" fmla="*/ 4423807 w 12192000"/>
              <a:gd name="connsiteY130" fmla="*/ 270366 h 4939827"/>
              <a:gd name="connsiteX131" fmla="*/ 4558432 w 12192000"/>
              <a:gd name="connsiteY131" fmla="*/ 269194 h 4939827"/>
              <a:gd name="connsiteX132" fmla="*/ 4635061 w 12192000"/>
              <a:gd name="connsiteY132" fmla="*/ 280682 h 4939827"/>
              <a:gd name="connsiteX133" fmla="*/ 4807427 w 12192000"/>
              <a:gd name="connsiteY133" fmla="*/ 276835 h 4939827"/>
              <a:gd name="connsiteX134" fmla="*/ 5028933 w 12192000"/>
              <a:gd name="connsiteY134" fmla="*/ 183887 h 4939827"/>
              <a:gd name="connsiteX135" fmla="*/ 5093642 w 12192000"/>
              <a:gd name="connsiteY135" fmla="*/ 177214 h 4939827"/>
              <a:gd name="connsiteX136" fmla="*/ 5102642 w 12192000"/>
              <a:gd name="connsiteY136" fmla="*/ 186816 h 4939827"/>
              <a:gd name="connsiteX137" fmla="*/ 5193590 w 12192000"/>
              <a:gd name="connsiteY137" fmla="*/ 156458 h 4939827"/>
              <a:gd name="connsiteX138" fmla="*/ 5323922 w 12192000"/>
              <a:gd name="connsiteY138" fmla="*/ 146332 h 4939827"/>
              <a:gd name="connsiteX139" fmla="*/ 5421860 w 12192000"/>
              <a:gd name="connsiteY139" fmla="*/ 167298 h 4939827"/>
              <a:gd name="connsiteX140" fmla="*/ 5476948 w 12192000"/>
              <a:gd name="connsiteY140" fmla="*/ 173249 h 4939827"/>
              <a:gd name="connsiteX141" fmla="*/ 5516842 w 12192000"/>
              <a:gd name="connsiteY141" fmla="*/ 184018 h 4939827"/>
              <a:gd name="connsiteX142" fmla="*/ 5619415 w 12192000"/>
              <a:gd name="connsiteY142" fmla="*/ 176781 h 4939827"/>
              <a:gd name="connsiteX143" fmla="*/ 5789867 w 12192000"/>
              <a:gd name="connsiteY143" fmla="*/ 150304 h 4939827"/>
              <a:gd name="connsiteX144" fmla="*/ 5825953 w 12192000"/>
              <a:gd name="connsiteY144" fmla="*/ 147907 h 4939827"/>
              <a:gd name="connsiteX145" fmla="*/ 5856168 w 12192000"/>
              <a:gd name="connsiteY145" fmla="*/ 158719 h 4939827"/>
              <a:gd name="connsiteX146" fmla="*/ 5862476 w 12192000"/>
              <a:gd name="connsiteY146" fmla="*/ 172447 h 4939827"/>
              <a:gd name="connsiteX147" fmla="*/ 5882195 w 12192000"/>
              <a:gd name="connsiteY147" fmla="*/ 173195 h 4939827"/>
              <a:gd name="connsiteX148" fmla="*/ 5952585 w 12192000"/>
              <a:gd name="connsiteY148" fmla="*/ 161012 h 4939827"/>
              <a:gd name="connsiteX149" fmla="*/ 6001964 w 12192000"/>
              <a:gd name="connsiteY149" fmla="*/ 154786 h 4939827"/>
              <a:gd name="connsiteX150" fmla="*/ 6184207 w 12192000"/>
              <a:gd name="connsiteY150" fmla="*/ 132658 h 4939827"/>
              <a:gd name="connsiteX151" fmla="*/ 6415830 w 12192000"/>
              <a:gd name="connsiteY151" fmla="*/ 136006 h 4939827"/>
              <a:gd name="connsiteX152" fmla="*/ 6756965 w 12192000"/>
              <a:gd name="connsiteY152" fmla="*/ 57636 h 4939827"/>
              <a:gd name="connsiteX153" fmla="*/ 6819400 w 12192000"/>
              <a:gd name="connsiteY153" fmla="*/ 30742 h 4939827"/>
              <a:gd name="connsiteX154" fmla="*/ 6986370 w 12192000"/>
              <a:gd name="connsiteY154" fmla="*/ 12659 h 4939827"/>
              <a:gd name="connsiteX155" fmla="*/ 6989536 w 12192000"/>
              <a:gd name="connsiteY155" fmla="*/ 14528 h 4939827"/>
              <a:gd name="connsiteX156" fmla="*/ 7015933 w 12192000"/>
              <a:gd name="connsiteY156" fmla="*/ 9653 h 4939827"/>
              <a:gd name="connsiteX157" fmla="*/ 7020592 w 12192000"/>
              <a:gd name="connsiteY157" fmla="*/ 1651 h 4939827"/>
              <a:gd name="connsiteX158" fmla="*/ 7025905 w 12192000"/>
              <a:gd name="connsiteY158"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09534 w 12192000"/>
              <a:gd name="connsiteY16" fmla="*/ 176441 h 4939827"/>
              <a:gd name="connsiteX17" fmla="*/ 8058681 w 12192000"/>
              <a:gd name="connsiteY17" fmla="*/ 219431 h 4939827"/>
              <a:gd name="connsiteX18" fmla="*/ 8126175 w 12192000"/>
              <a:gd name="connsiteY18" fmla="*/ 240005 h 4939827"/>
              <a:gd name="connsiteX19" fmla="*/ 8281371 w 12192000"/>
              <a:gd name="connsiteY19" fmla="*/ 256875 h 4939827"/>
              <a:gd name="connsiteX20" fmla="*/ 8381609 w 12192000"/>
              <a:gd name="connsiteY20" fmla="*/ 240618 h 4939827"/>
              <a:gd name="connsiteX21" fmla="*/ 8406759 w 12192000"/>
              <a:gd name="connsiteY21" fmla="*/ 232517 h 4939827"/>
              <a:gd name="connsiteX22" fmla="*/ 8426506 w 12192000"/>
              <a:gd name="connsiteY22" fmla="*/ 241842 h 4939827"/>
              <a:gd name="connsiteX23" fmla="*/ 8427949 w 12192000"/>
              <a:gd name="connsiteY23" fmla="*/ 240981 h 4939827"/>
              <a:gd name="connsiteX24" fmla="*/ 8441468 w 12192000"/>
              <a:gd name="connsiteY24" fmla="*/ 241157 h 4939827"/>
              <a:gd name="connsiteX25" fmla="*/ 8565757 w 12192000"/>
              <a:gd name="connsiteY25" fmla="*/ 255317 h 4939827"/>
              <a:gd name="connsiteX26" fmla="*/ 8573171 w 12192000"/>
              <a:gd name="connsiteY26" fmla="*/ 258426 h 4939827"/>
              <a:gd name="connsiteX27" fmla="*/ 8573548 w 12192000"/>
              <a:gd name="connsiteY27" fmla="*/ 258241 h 4939827"/>
              <a:gd name="connsiteX28" fmla="*/ 8622021 w 12192000"/>
              <a:gd name="connsiteY28" fmla="*/ 261028 h 4939827"/>
              <a:gd name="connsiteX29" fmla="*/ 8672650 w 12192000"/>
              <a:gd name="connsiteY29" fmla="*/ 254821 h 4939827"/>
              <a:gd name="connsiteX30" fmla="*/ 8785543 w 12192000"/>
              <a:gd name="connsiteY30" fmla="*/ 263406 h 4939827"/>
              <a:gd name="connsiteX31" fmla="*/ 8830588 w 12192000"/>
              <a:gd name="connsiteY31" fmla="*/ 265483 h 4939827"/>
              <a:gd name="connsiteX32" fmla="*/ 8905142 w 12192000"/>
              <a:gd name="connsiteY32" fmla="*/ 264958 h 4939827"/>
              <a:gd name="connsiteX33" fmla="*/ 8968582 w 12192000"/>
              <a:gd name="connsiteY33" fmla="*/ 262728 h 4939827"/>
              <a:gd name="connsiteX34" fmla="*/ 8972994 w 12192000"/>
              <a:gd name="connsiteY34" fmla="*/ 263284 h 4939827"/>
              <a:gd name="connsiteX35" fmla="*/ 9004605 w 12192000"/>
              <a:gd name="connsiteY35" fmla="*/ 258041 h 4939827"/>
              <a:gd name="connsiteX36" fmla="*/ 9016165 w 12192000"/>
              <a:gd name="connsiteY36" fmla="*/ 261258 h 4939827"/>
              <a:gd name="connsiteX37" fmla="*/ 9043297 w 12192000"/>
              <a:gd name="connsiteY37" fmla="*/ 281547 h 4939827"/>
              <a:gd name="connsiteX38" fmla="*/ 9048315 w 12192000"/>
              <a:gd name="connsiteY38" fmla="*/ 279264 h 4939827"/>
              <a:gd name="connsiteX39" fmla="*/ 9054706 w 12192000"/>
              <a:gd name="connsiteY39" fmla="*/ 278538 h 4939827"/>
              <a:gd name="connsiteX40" fmla="*/ 9070919 w 12192000"/>
              <a:gd name="connsiteY40" fmla="*/ 281810 h 4939827"/>
              <a:gd name="connsiteX41" fmla="*/ 9076813 w 12192000"/>
              <a:gd name="connsiteY41" fmla="*/ 283909 h 4939827"/>
              <a:gd name="connsiteX42" fmla="*/ 9085871 w 12192000"/>
              <a:gd name="connsiteY42" fmla="*/ 285133 h 4939827"/>
              <a:gd name="connsiteX43" fmla="*/ 9086159 w 12192000"/>
              <a:gd name="connsiteY43" fmla="*/ 284887 h 4939827"/>
              <a:gd name="connsiteX44" fmla="*/ 9134606 w 12192000"/>
              <a:gd name="connsiteY44" fmla="*/ 288168 h 4939827"/>
              <a:gd name="connsiteX45" fmla="*/ 9195590 w 12192000"/>
              <a:gd name="connsiteY45" fmla="*/ 279568 h 4939827"/>
              <a:gd name="connsiteX46" fmla="*/ 9219336 w 12192000"/>
              <a:gd name="connsiteY46" fmla="*/ 278133 h 4939827"/>
              <a:gd name="connsiteX47" fmla="*/ 9232362 w 12192000"/>
              <a:gd name="connsiteY47" fmla="*/ 275894 h 4939827"/>
              <a:gd name="connsiteX48" fmla="*/ 9283638 w 12192000"/>
              <a:gd name="connsiteY48" fmla="*/ 299924 h 4939827"/>
              <a:gd name="connsiteX49" fmla="*/ 9371484 w 12192000"/>
              <a:gd name="connsiteY49" fmla="*/ 329634 h 4939827"/>
              <a:gd name="connsiteX50" fmla="*/ 9404829 w 12192000"/>
              <a:gd name="connsiteY50" fmla="*/ 339038 h 4939827"/>
              <a:gd name="connsiteX51" fmla="*/ 9427021 w 12192000"/>
              <a:gd name="connsiteY51" fmla="*/ 358784 h 4939827"/>
              <a:gd name="connsiteX52" fmla="*/ 9670844 w 12192000"/>
              <a:gd name="connsiteY52" fmla="*/ 405128 h 4939827"/>
              <a:gd name="connsiteX53" fmla="*/ 9816083 w 12192000"/>
              <a:gd name="connsiteY53" fmla="*/ 416573 h 4939827"/>
              <a:gd name="connsiteX54" fmla="*/ 9936741 w 12192000"/>
              <a:gd name="connsiteY54" fmla="*/ 437044 h 4939827"/>
              <a:gd name="connsiteX55" fmla="*/ 10050093 w 12192000"/>
              <a:gd name="connsiteY55" fmla="*/ 443783 h 4939827"/>
              <a:gd name="connsiteX56" fmla="*/ 10130090 w 12192000"/>
              <a:gd name="connsiteY56" fmla="*/ 459520 h 4939827"/>
              <a:gd name="connsiteX57" fmla="*/ 10173456 w 12192000"/>
              <a:gd name="connsiteY57" fmla="*/ 457749 h 4939827"/>
              <a:gd name="connsiteX58" fmla="*/ 10218232 w 12192000"/>
              <a:gd name="connsiteY58" fmla="*/ 459820 h 4939827"/>
              <a:gd name="connsiteX59" fmla="*/ 10354176 w 12192000"/>
              <a:gd name="connsiteY59" fmla="*/ 471377 h 4939827"/>
              <a:gd name="connsiteX60" fmla="*/ 10430681 w 12192000"/>
              <a:gd name="connsiteY60" fmla="*/ 481226 h 4939827"/>
              <a:gd name="connsiteX61" fmla="*/ 10478169 w 12192000"/>
              <a:gd name="connsiteY61" fmla="*/ 481774 h 4939827"/>
              <a:gd name="connsiteX62" fmla="*/ 10540907 w 12192000"/>
              <a:gd name="connsiteY62" fmla="*/ 485607 h 4939827"/>
              <a:gd name="connsiteX63" fmla="*/ 10614941 w 12192000"/>
              <a:gd name="connsiteY63" fmla="*/ 487592 h 4939827"/>
              <a:gd name="connsiteX64" fmla="*/ 10674098 w 12192000"/>
              <a:gd name="connsiteY64" fmla="*/ 521656 h 4939827"/>
              <a:gd name="connsiteX65" fmla="*/ 10874834 w 12192000"/>
              <a:gd name="connsiteY65" fmla="*/ 574867 h 4939827"/>
              <a:gd name="connsiteX66" fmla="*/ 10944981 w 12192000"/>
              <a:gd name="connsiteY66" fmla="*/ 615042 h 4939827"/>
              <a:gd name="connsiteX67" fmla="*/ 11006376 w 12192000"/>
              <a:gd name="connsiteY67" fmla="*/ 645957 h 4939827"/>
              <a:gd name="connsiteX68" fmla="*/ 11076308 w 12192000"/>
              <a:gd name="connsiteY68" fmla="*/ 675698 h 4939827"/>
              <a:gd name="connsiteX69" fmla="*/ 11148789 w 12192000"/>
              <a:gd name="connsiteY69" fmla="*/ 685041 h 4939827"/>
              <a:gd name="connsiteX70" fmla="*/ 11249129 w 12192000"/>
              <a:gd name="connsiteY70" fmla="*/ 684218 h 4939827"/>
              <a:gd name="connsiteX71" fmla="*/ 11299915 w 12192000"/>
              <a:gd name="connsiteY71" fmla="*/ 692177 h 4939827"/>
              <a:gd name="connsiteX72" fmla="*/ 11386973 w 12192000"/>
              <a:gd name="connsiteY72" fmla="*/ 708209 h 4939827"/>
              <a:gd name="connsiteX73" fmla="*/ 11500105 w 12192000"/>
              <a:gd name="connsiteY73" fmla="*/ 735014 h 4939827"/>
              <a:gd name="connsiteX74" fmla="*/ 11621735 w 12192000"/>
              <a:gd name="connsiteY74" fmla="*/ 789584 h 4939827"/>
              <a:gd name="connsiteX75" fmla="*/ 11691200 w 12192000"/>
              <a:gd name="connsiteY75" fmla="*/ 867902 h 4939827"/>
              <a:gd name="connsiteX76" fmla="*/ 11819427 w 12192000"/>
              <a:gd name="connsiteY76" fmla="*/ 911634 h 4939827"/>
              <a:gd name="connsiteX77" fmla="*/ 11969720 w 12192000"/>
              <a:gd name="connsiteY77" fmla="*/ 964737 h 4939827"/>
              <a:gd name="connsiteX78" fmla="*/ 12055766 w 12192000"/>
              <a:gd name="connsiteY78" fmla="*/ 991268 h 4939827"/>
              <a:gd name="connsiteX79" fmla="*/ 12171539 w 12192000"/>
              <a:gd name="connsiteY79" fmla="*/ 995427 h 4939827"/>
              <a:gd name="connsiteX80" fmla="*/ 12187831 w 12192000"/>
              <a:gd name="connsiteY80" fmla="*/ 996580 h 4939827"/>
              <a:gd name="connsiteX81" fmla="*/ 12192000 w 12192000"/>
              <a:gd name="connsiteY81" fmla="*/ 996726 h 4939827"/>
              <a:gd name="connsiteX82" fmla="*/ 12192000 w 12192000"/>
              <a:gd name="connsiteY82" fmla="*/ 4939827 h 4939827"/>
              <a:gd name="connsiteX83" fmla="*/ 0 w 12192000"/>
              <a:gd name="connsiteY83" fmla="*/ 4939827 h 4939827"/>
              <a:gd name="connsiteX84" fmla="*/ 0 w 12192000"/>
              <a:gd name="connsiteY84" fmla="*/ 512043 h 4939827"/>
              <a:gd name="connsiteX85" fmla="*/ 7381 w 12192000"/>
              <a:gd name="connsiteY85" fmla="*/ 512580 h 4939827"/>
              <a:gd name="connsiteX86" fmla="*/ 100029 w 12192000"/>
              <a:gd name="connsiteY86" fmla="*/ 504758 h 4939827"/>
              <a:gd name="connsiteX87" fmla="*/ 155244 w 12192000"/>
              <a:gd name="connsiteY87" fmla="*/ 525130 h 4939827"/>
              <a:gd name="connsiteX88" fmla="*/ 254366 w 12192000"/>
              <a:gd name="connsiteY88" fmla="*/ 534449 h 4939827"/>
              <a:gd name="connsiteX89" fmla="*/ 447292 w 12192000"/>
              <a:gd name="connsiteY89" fmla="*/ 542725 h 4939827"/>
              <a:gd name="connsiteX90" fmla="*/ 628105 w 12192000"/>
              <a:gd name="connsiteY90" fmla="*/ 547853 h 4939827"/>
              <a:gd name="connsiteX91" fmla="*/ 783146 w 12192000"/>
              <a:gd name="connsiteY91" fmla="*/ 591799 h 4939827"/>
              <a:gd name="connsiteX92" fmla="*/ 1043676 w 12192000"/>
              <a:gd name="connsiteY92" fmla="*/ 591887 h 4939827"/>
              <a:gd name="connsiteX93" fmla="*/ 1281816 w 12192000"/>
              <a:gd name="connsiteY93" fmla="*/ 520946 h 4939827"/>
              <a:gd name="connsiteX94" fmla="*/ 1486347 w 12192000"/>
              <a:gd name="connsiteY94" fmla="*/ 487310 h 4939827"/>
              <a:gd name="connsiteX95" fmla="*/ 1568079 w 12192000"/>
              <a:gd name="connsiteY95" fmla="*/ 462531 h 4939827"/>
              <a:gd name="connsiteX96" fmla="*/ 1622516 w 12192000"/>
              <a:gd name="connsiteY96" fmla="*/ 466058 h 4939827"/>
              <a:gd name="connsiteX97" fmla="*/ 1655457 w 12192000"/>
              <a:gd name="connsiteY97" fmla="*/ 465359 h 4939827"/>
              <a:gd name="connsiteX98" fmla="*/ 1717454 w 12192000"/>
              <a:gd name="connsiteY98" fmla="*/ 417203 h 4939827"/>
              <a:gd name="connsiteX99" fmla="*/ 1913794 w 12192000"/>
              <a:gd name="connsiteY99" fmla="*/ 365255 h 4939827"/>
              <a:gd name="connsiteX100" fmla="*/ 2129762 w 12192000"/>
              <a:gd name="connsiteY100" fmla="*/ 367832 h 4939827"/>
              <a:gd name="connsiteX101" fmla="*/ 2376970 w 12192000"/>
              <a:gd name="connsiteY101" fmla="*/ 350129 h 4939827"/>
              <a:gd name="connsiteX102" fmla="*/ 2480155 w 12192000"/>
              <a:gd name="connsiteY102" fmla="*/ 359227 h 4939827"/>
              <a:gd name="connsiteX103" fmla="*/ 2586782 w 12192000"/>
              <a:gd name="connsiteY103" fmla="*/ 339352 h 4939827"/>
              <a:gd name="connsiteX104" fmla="*/ 2679617 w 12192000"/>
              <a:gd name="connsiteY104" fmla="*/ 305383 h 4939827"/>
              <a:gd name="connsiteX105" fmla="*/ 2788947 w 12192000"/>
              <a:gd name="connsiteY105" fmla="*/ 250375 h 4939827"/>
              <a:gd name="connsiteX106" fmla="*/ 2965530 w 12192000"/>
              <a:gd name="connsiteY106" fmla="*/ 245958 h 4939827"/>
              <a:gd name="connsiteX107" fmla="*/ 3103677 w 12192000"/>
              <a:gd name="connsiteY107" fmla="*/ 209527 h 4939827"/>
              <a:gd name="connsiteX108" fmla="*/ 3126759 w 12192000"/>
              <a:gd name="connsiteY108" fmla="*/ 211226 h 4939827"/>
              <a:gd name="connsiteX109" fmla="*/ 3164020 w 12192000"/>
              <a:gd name="connsiteY109" fmla="*/ 212779 h 4939827"/>
              <a:gd name="connsiteX110" fmla="*/ 3285019 w 12192000"/>
              <a:gd name="connsiteY110" fmla="*/ 220535 h 4939827"/>
              <a:gd name="connsiteX111" fmla="*/ 3365154 w 12192000"/>
              <a:gd name="connsiteY111" fmla="*/ 226416 h 4939827"/>
              <a:gd name="connsiteX112" fmla="*/ 3367507 w 12192000"/>
              <a:gd name="connsiteY112" fmla="*/ 225416 h 4939827"/>
              <a:gd name="connsiteX113" fmla="*/ 3387567 w 12192000"/>
              <a:gd name="connsiteY113" fmla="*/ 227103 h 4939827"/>
              <a:gd name="connsiteX114" fmla="*/ 3498001 w 12192000"/>
              <a:gd name="connsiteY114" fmla="*/ 231941 h 4939827"/>
              <a:gd name="connsiteX115" fmla="*/ 3561557 w 12192000"/>
              <a:gd name="connsiteY115" fmla="*/ 228095 h 4939827"/>
              <a:gd name="connsiteX116" fmla="*/ 3611920 w 12192000"/>
              <a:gd name="connsiteY116" fmla="*/ 218094 h 4939827"/>
              <a:gd name="connsiteX117" fmla="*/ 3620528 w 12192000"/>
              <a:gd name="connsiteY117" fmla="*/ 218788 h 4939827"/>
              <a:gd name="connsiteX118" fmla="*/ 3620766 w 12192000"/>
              <a:gd name="connsiteY118" fmla="*/ 218511 h 4939827"/>
              <a:gd name="connsiteX119" fmla="*/ 3629977 w 12192000"/>
              <a:gd name="connsiteY119" fmla="*/ 218664 h 4939827"/>
              <a:gd name="connsiteX120" fmla="*/ 3636217 w 12192000"/>
              <a:gd name="connsiteY120" fmla="*/ 220048 h 4939827"/>
              <a:gd name="connsiteX121" fmla="*/ 3709484 w 12192000"/>
              <a:gd name="connsiteY121" fmla="*/ 186927 h 4939827"/>
              <a:gd name="connsiteX122" fmla="*/ 3761342 w 12192000"/>
              <a:gd name="connsiteY122" fmla="*/ 177474 h 4939827"/>
              <a:gd name="connsiteX123" fmla="*/ 3799748 w 12192000"/>
              <a:gd name="connsiteY123" fmla="*/ 167154 h 4939827"/>
              <a:gd name="connsiteX124" fmla="*/ 3922756 w 12192000"/>
              <a:gd name="connsiteY124" fmla="*/ 194044 h 4939827"/>
              <a:gd name="connsiteX125" fmla="*/ 4028476 w 12192000"/>
              <a:gd name="connsiteY125" fmla="*/ 223679 h 4939827"/>
              <a:gd name="connsiteX126" fmla="*/ 4191582 w 12192000"/>
              <a:gd name="connsiteY126" fmla="*/ 238952 h 4939827"/>
              <a:gd name="connsiteX127" fmla="*/ 4251024 w 12192000"/>
              <a:gd name="connsiteY127" fmla="*/ 240874 h 4939827"/>
              <a:gd name="connsiteX128" fmla="*/ 4355275 w 12192000"/>
              <a:gd name="connsiteY128" fmla="*/ 260205 h 4939827"/>
              <a:gd name="connsiteX129" fmla="*/ 4423807 w 12192000"/>
              <a:gd name="connsiteY129" fmla="*/ 270366 h 4939827"/>
              <a:gd name="connsiteX130" fmla="*/ 4558432 w 12192000"/>
              <a:gd name="connsiteY130" fmla="*/ 269194 h 4939827"/>
              <a:gd name="connsiteX131" fmla="*/ 4635061 w 12192000"/>
              <a:gd name="connsiteY131" fmla="*/ 280682 h 4939827"/>
              <a:gd name="connsiteX132" fmla="*/ 4807427 w 12192000"/>
              <a:gd name="connsiteY132" fmla="*/ 276835 h 4939827"/>
              <a:gd name="connsiteX133" fmla="*/ 5028933 w 12192000"/>
              <a:gd name="connsiteY133" fmla="*/ 183887 h 4939827"/>
              <a:gd name="connsiteX134" fmla="*/ 5093642 w 12192000"/>
              <a:gd name="connsiteY134" fmla="*/ 177214 h 4939827"/>
              <a:gd name="connsiteX135" fmla="*/ 5102642 w 12192000"/>
              <a:gd name="connsiteY135" fmla="*/ 186816 h 4939827"/>
              <a:gd name="connsiteX136" fmla="*/ 5193590 w 12192000"/>
              <a:gd name="connsiteY136" fmla="*/ 156458 h 4939827"/>
              <a:gd name="connsiteX137" fmla="*/ 5323922 w 12192000"/>
              <a:gd name="connsiteY137" fmla="*/ 146332 h 4939827"/>
              <a:gd name="connsiteX138" fmla="*/ 5421860 w 12192000"/>
              <a:gd name="connsiteY138" fmla="*/ 167298 h 4939827"/>
              <a:gd name="connsiteX139" fmla="*/ 5476948 w 12192000"/>
              <a:gd name="connsiteY139" fmla="*/ 173249 h 4939827"/>
              <a:gd name="connsiteX140" fmla="*/ 5516842 w 12192000"/>
              <a:gd name="connsiteY140" fmla="*/ 184018 h 4939827"/>
              <a:gd name="connsiteX141" fmla="*/ 5619415 w 12192000"/>
              <a:gd name="connsiteY141" fmla="*/ 176781 h 4939827"/>
              <a:gd name="connsiteX142" fmla="*/ 5789867 w 12192000"/>
              <a:gd name="connsiteY142" fmla="*/ 150304 h 4939827"/>
              <a:gd name="connsiteX143" fmla="*/ 5825953 w 12192000"/>
              <a:gd name="connsiteY143" fmla="*/ 147907 h 4939827"/>
              <a:gd name="connsiteX144" fmla="*/ 5856168 w 12192000"/>
              <a:gd name="connsiteY144" fmla="*/ 158719 h 4939827"/>
              <a:gd name="connsiteX145" fmla="*/ 5862476 w 12192000"/>
              <a:gd name="connsiteY145" fmla="*/ 172447 h 4939827"/>
              <a:gd name="connsiteX146" fmla="*/ 5882195 w 12192000"/>
              <a:gd name="connsiteY146" fmla="*/ 173195 h 4939827"/>
              <a:gd name="connsiteX147" fmla="*/ 5952585 w 12192000"/>
              <a:gd name="connsiteY147" fmla="*/ 161012 h 4939827"/>
              <a:gd name="connsiteX148" fmla="*/ 6001964 w 12192000"/>
              <a:gd name="connsiteY148" fmla="*/ 154786 h 4939827"/>
              <a:gd name="connsiteX149" fmla="*/ 6184207 w 12192000"/>
              <a:gd name="connsiteY149" fmla="*/ 132658 h 4939827"/>
              <a:gd name="connsiteX150" fmla="*/ 6415830 w 12192000"/>
              <a:gd name="connsiteY150" fmla="*/ 136006 h 4939827"/>
              <a:gd name="connsiteX151" fmla="*/ 6756965 w 12192000"/>
              <a:gd name="connsiteY151" fmla="*/ 57636 h 4939827"/>
              <a:gd name="connsiteX152" fmla="*/ 6819400 w 12192000"/>
              <a:gd name="connsiteY152" fmla="*/ 30742 h 4939827"/>
              <a:gd name="connsiteX153" fmla="*/ 6986370 w 12192000"/>
              <a:gd name="connsiteY153" fmla="*/ 12659 h 4939827"/>
              <a:gd name="connsiteX154" fmla="*/ 6989536 w 12192000"/>
              <a:gd name="connsiteY154" fmla="*/ 14528 h 4939827"/>
              <a:gd name="connsiteX155" fmla="*/ 7015933 w 12192000"/>
              <a:gd name="connsiteY155" fmla="*/ 9653 h 4939827"/>
              <a:gd name="connsiteX156" fmla="*/ 7020592 w 12192000"/>
              <a:gd name="connsiteY156" fmla="*/ 1651 h 4939827"/>
              <a:gd name="connsiteX157" fmla="*/ 7025905 w 12192000"/>
              <a:gd name="connsiteY157" fmla="*/ 0 h 4939827"/>
              <a:gd name="connsiteX0" fmla="*/ 7025905 w 12192000"/>
              <a:gd name="connsiteY0" fmla="*/ 0 h 4939827"/>
              <a:gd name="connsiteX1" fmla="*/ 7032579 w 12192000"/>
              <a:gd name="connsiteY1" fmla="*/ 2808 h 4939827"/>
              <a:gd name="connsiteX2" fmla="*/ 7079505 w 12192000"/>
              <a:gd name="connsiteY2" fmla="*/ 12971 h 4939827"/>
              <a:gd name="connsiteX3" fmla="*/ 7158791 w 12192000"/>
              <a:gd name="connsiteY3" fmla="*/ 12462 h 4939827"/>
              <a:gd name="connsiteX4" fmla="*/ 7233338 w 12192000"/>
              <a:gd name="connsiteY4" fmla="*/ 24846 h 4939827"/>
              <a:gd name="connsiteX5" fmla="*/ 7259791 w 12192000"/>
              <a:gd name="connsiteY5" fmla="*/ 29557 h 4939827"/>
              <a:gd name="connsiteX6" fmla="*/ 7263923 w 12192000"/>
              <a:gd name="connsiteY6" fmla="*/ 35029 h 4939827"/>
              <a:gd name="connsiteX7" fmla="*/ 7281549 w 12192000"/>
              <a:gd name="connsiteY7" fmla="*/ 39654 h 4939827"/>
              <a:gd name="connsiteX8" fmla="*/ 7374735 w 12192000"/>
              <a:gd name="connsiteY8" fmla="*/ 65326 h 4939827"/>
              <a:gd name="connsiteX9" fmla="*/ 7376078 w 12192000"/>
              <a:gd name="connsiteY9" fmla="*/ 63849 h 4939827"/>
              <a:gd name="connsiteX10" fmla="*/ 7402026 w 12192000"/>
              <a:gd name="connsiteY10" fmla="*/ 60308 h 4939827"/>
              <a:gd name="connsiteX11" fmla="*/ 7415091 w 12192000"/>
              <a:gd name="connsiteY11" fmla="*/ 77403 h 4939827"/>
              <a:gd name="connsiteX12" fmla="*/ 7488682 w 12192000"/>
              <a:gd name="connsiteY12" fmla="*/ 83440 h 4939827"/>
              <a:gd name="connsiteX13" fmla="*/ 7732750 w 12192000"/>
              <a:gd name="connsiteY13" fmla="*/ 145456 h 4939827"/>
              <a:gd name="connsiteX14" fmla="*/ 7785900 w 12192000"/>
              <a:gd name="connsiteY14" fmla="*/ 154493 h 4939827"/>
              <a:gd name="connsiteX15" fmla="*/ 7952584 w 12192000"/>
              <a:gd name="connsiteY15" fmla="*/ 170181 h 4939827"/>
              <a:gd name="connsiteX16" fmla="*/ 8058681 w 12192000"/>
              <a:gd name="connsiteY16" fmla="*/ 219431 h 4939827"/>
              <a:gd name="connsiteX17" fmla="*/ 8126175 w 12192000"/>
              <a:gd name="connsiteY17" fmla="*/ 240005 h 4939827"/>
              <a:gd name="connsiteX18" fmla="*/ 8281371 w 12192000"/>
              <a:gd name="connsiteY18" fmla="*/ 256875 h 4939827"/>
              <a:gd name="connsiteX19" fmla="*/ 8381609 w 12192000"/>
              <a:gd name="connsiteY19" fmla="*/ 240618 h 4939827"/>
              <a:gd name="connsiteX20" fmla="*/ 8406759 w 12192000"/>
              <a:gd name="connsiteY20" fmla="*/ 232517 h 4939827"/>
              <a:gd name="connsiteX21" fmla="*/ 8426506 w 12192000"/>
              <a:gd name="connsiteY21" fmla="*/ 241842 h 4939827"/>
              <a:gd name="connsiteX22" fmla="*/ 8427949 w 12192000"/>
              <a:gd name="connsiteY22" fmla="*/ 240981 h 4939827"/>
              <a:gd name="connsiteX23" fmla="*/ 8441468 w 12192000"/>
              <a:gd name="connsiteY23" fmla="*/ 241157 h 4939827"/>
              <a:gd name="connsiteX24" fmla="*/ 8565757 w 12192000"/>
              <a:gd name="connsiteY24" fmla="*/ 255317 h 4939827"/>
              <a:gd name="connsiteX25" fmla="*/ 8573171 w 12192000"/>
              <a:gd name="connsiteY25" fmla="*/ 258426 h 4939827"/>
              <a:gd name="connsiteX26" fmla="*/ 8573548 w 12192000"/>
              <a:gd name="connsiteY26" fmla="*/ 258241 h 4939827"/>
              <a:gd name="connsiteX27" fmla="*/ 8622021 w 12192000"/>
              <a:gd name="connsiteY27" fmla="*/ 261028 h 4939827"/>
              <a:gd name="connsiteX28" fmla="*/ 8672650 w 12192000"/>
              <a:gd name="connsiteY28" fmla="*/ 254821 h 4939827"/>
              <a:gd name="connsiteX29" fmla="*/ 8785543 w 12192000"/>
              <a:gd name="connsiteY29" fmla="*/ 263406 h 4939827"/>
              <a:gd name="connsiteX30" fmla="*/ 8830588 w 12192000"/>
              <a:gd name="connsiteY30" fmla="*/ 265483 h 4939827"/>
              <a:gd name="connsiteX31" fmla="*/ 8905142 w 12192000"/>
              <a:gd name="connsiteY31" fmla="*/ 264958 h 4939827"/>
              <a:gd name="connsiteX32" fmla="*/ 8968582 w 12192000"/>
              <a:gd name="connsiteY32" fmla="*/ 262728 h 4939827"/>
              <a:gd name="connsiteX33" fmla="*/ 8972994 w 12192000"/>
              <a:gd name="connsiteY33" fmla="*/ 263284 h 4939827"/>
              <a:gd name="connsiteX34" fmla="*/ 9004605 w 12192000"/>
              <a:gd name="connsiteY34" fmla="*/ 258041 h 4939827"/>
              <a:gd name="connsiteX35" fmla="*/ 9016165 w 12192000"/>
              <a:gd name="connsiteY35" fmla="*/ 261258 h 4939827"/>
              <a:gd name="connsiteX36" fmla="*/ 9043297 w 12192000"/>
              <a:gd name="connsiteY36" fmla="*/ 281547 h 4939827"/>
              <a:gd name="connsiteX37" fmla="*/ 9048315 w 12192000"/>
              <a:gd name="connsiteY37" fmla="*/ 279264 h 4939827"/>
              <a:gd name="connsiteX38" fmla="*/ 9054706 w 12192000"/>
              <a:gd name="connsiteY38" fmla="*/ 278538 h 4939827"/>
              <a:gd name="connsiteX39" fmla="*/ 9070919 w 12192000"/>
              <a:gd name="connsiteY39" fmla="*/ 281810 h 4939827"/>
              <a:gd name="connsiteX40" fmla="*/ 9076813 w 12192000"/>
              <a:gd name="connsiteY40" fmla="*/ 283909 h 4939827"/>
              <a:gd name="connsiteX41" fmla="*/ 9085871 w 12192000"/>
              <a:gd name="connsiteY41" fmla="*/ 285133 h 4939827"/>
              <a:gd name="connsiteX42" fmla="*/ 9086159 w 12192000"/>
              <a:gd name="connsiteY42" fmla="*/ 284887 h 4939827"/>
              <a:gd name="connsiteX43" fmla="*/ 9134606 w 12192000"/>
              <a:gd name="connsiteY43" fmla="*/ 288168 h 4939827"/>
              <a:gd name="connsiteX44" fmla="*/ 9195590 w 12192000"/>
              <a:gd name="connsiteY44" fmla="*/ 279568 h 4939827"/>
              <a:gd name="connsiteX45" fmla="*/ 9219336 w 12192000"/>
              <a:gd name="connsiteY45" fmla="*/ 278133 h 4939827"/>
              <a:gd name="connsiteX46" fmla="*/ 9232362 w 12192000"/>
              <a:gd name="connsiteY46" fmla="*/ 275894 h 4939827"/>
              <a:gd name="connsiteX47" fmla="*/ 9283638 w 12192000"/>
              <a:gd name="connsiteY47" fmla="*/ 299924 h 4939827"/>
              <a:gd name="connsiteX48" fmla="*/ 9371484 w 12192000"/>
              <a:gd name="connsiteY48" fmla="*/ 329634 h 4939827"/>
              <a:gd name="connsiteX49" fmla="*/ 9404829 w 12192000"/>
              <a:gd name="connsiteY49" fmla="*/ 339038 h 4939827"/>
              <a:gd name="connsiteX50" fmla="*/ 9427021 w 12192000"/>
              <a:gd name="connsiteY50" fmla="*/ 358784 h 4939827"/>
              <a:gd name="connsiteX51" fmla="*/ 9670844 w 12192000"/>
              <a:gd name="connsiteY51" fmla="*/ 405128 h 4939827"/>
              <a:gd name="connsiteX52" fmla="*/ 9816083 w 12192000"/>
              <a:gd name="connsiteY52" fmla="*/ 416573 h 4939827"/>
              <a:gd name="connsiteX53" fmla="*/ 9936741 w 12192000"/>
              <a:gd name="connsiteY53" fmla="*/ 437044 h 4939827"/>
              <a:gd name="connsiteX54" fmla="*/ 10050093 w 12192000"/>
              <a:gd name="connsiteY54" fmla="*/ 443783 h 4939827"/>
              <a:gd name="connsiteX55" fmla="*/ 10130090 w 12192000"/>
              <a:gd name="connsiteY55" fmla="*/ 459520 h 4939827"/>
              <a:gd name="connsiteX56" fmla="*/ 10173456 w 12192000"/>
              <a:gd name="connsiteY56" fmla="*/ 457749 h 4939827"/>
              <a:gd name="connsiteX57" fmla="*/ 10218232 w 12192000"/>
              <a:gd name="connsiteY57" fmla="*/ 459820 h 4939827"/>
              <a:gd name="connsiteX58" fmla="*/ 10354176 w 12192000"/>
              <a:gd name="connsiteY58" fmla="*/ 471377 h 4939827"/>
              <a:gd name="connsiteX59" fmla="*/ 10430681 w 12192000"/>
              <a:gd name="connsiteY59" fmla="*/ 481226 h 4939827"/>
              <a:gd name="connsiteX60" fmla="*/ 10478169 w 12192000"/>
              <a:gd name="connsiteY60" fmla="*/ 481774 h 4939827"/>
              <a:gd name="connsiteX61" fmla="*/ 10540907 w 12192000"/>
              <a:gd name="connsiteY61" fmla="*/ 485607 h 4939827"/>
              <a:gd name="connsiteX62" fmla="*/ 10614941 w 12192000"/>
              <a:gd name="connsiteY62" fmla="*/ 487592 h 4939827"/>
              <a:gd name="connsiteX63" fmla="*/ 10674098 w 12192000"/>
              <a:gd name="connsiteY63" fmla="*/ 521656 h 4939827"/>
              <a:gd name="connsiteX64" fmla="*/ 10874834 w 12192000"/>
              <a:gd name="connsiteY64" fmla="*/ 574867 h 4939827"/>
              <a:gd name="connsiteX65" fmla="*/ 10944981 w 12192000"/>
              <a:gd name="connsiteY65" fmla="*/ 615042 h 4939827"/>
              <a:gd name="connsiteX66" fmla="*/ 11006376 w 12192000"/>
              <a:gd name="connsiteY66" fmla="*/ 645957 h 4939827"/>
              <a:gd name="connsiteX67" fmla="*/ 11076308 w 12192000"/>
              <a:gd name="connsiteY67" fmla="*/ 675698 h 4939827"/>
              <a:gd name="connsiteX68" fmla="*/ 11148789 w 12192000"/>
              <a:gd name="connsiteY68" fmla="*/ 685041 h 4939827"/>
              <a:gd name="connsiteX69" fmla="*/ 11249129 w 12192000"/>
              <a:gd name="connsiteY69" fmla="*/ 684218 h 4939827"/>
              <a:gd name="connsiteX70" fmla="*/ 11299915 w 12192000"/>
              <a:gd name="connsiteY70" fmla="*/ 692177 h 4939827"/>
              <a:gd name="connsiteX71" fmla="*/ 11386973 w 12192000"/>
              <a:gd name="connsiteY71" fmla="*/ 708209 h 4939827"/>
              <a:gd name="connsiteX72" fmla="*/ 11500105 w 12192000"/>
              <a:gd name="connsiteY72" fmla="*/ 735014 h 4939827"/>
              <a:gd name="connsiteX73" fmla="*/ 11621735 w 12192000"/>
              <a:gd name="connsiteY73" fmla="*/ 789584 h 4939827"/>
              <a:gd name="connsiteX74" fmla="*/ 11691200 w 12192000"/>
              <a:gd name="connsiteY74" fmla="*/ 867902 h 4939827"/>
              <a:gd name="connsiteX75" fmla="*/ 11819427 w 12192000"/>
              <a:gd name="connsiteY75" fmla="*/ 911634 h 4939827"/>
              <a:gd name="connsiteX76" fmla="*/ 11969720 w 12192000"/>
              <a:gd name="connsiteY76" fmla="*/ 964737 h 4939827"/>
              <a:gd name="connsiteX77" fmla="*/ 12055766 w 12192000"/>
              <a:gd name="connsiteY77" fmla="*/ 991268 h 4939827"/>
              <a:gd name="connsiteX78" fmla="*/ 12171539 w 12192000"/>
              <a:gd name="connsiteY78" fmla="*/ 995427 h 4939827"/>
              <a:gd name="connsiteX79" fmla="*/ 12187831 w 12192000"/>
              <a:gd name="connsiteY79" fmla="*/ 996580 h 4939827"/>
              <a:gd name="connsiteX80" fmla="*/ 12192000 w 12192000"/>
              <a:gd name="connsiteY80" fmla="*/ 996726 h 4939827"/>
              <a:gd name="connsiteX81" fmla="*/ 12192000 w 12192000"/>
              <a:gd name="connsiteY81" fmla="*/ 4939827 h 4939827"/>
              <a:gd name="connsiteX82" fmla="*/ 0 w 12192000"/>
              <a:gd name="connsiteY82" fmla="*/ 4939827 h 4939827"/>
              <a:gd name="connsiteX83" fmla="*/ 0 w 12192000"/>
              <a:gd name="connsiteY83" fmla="*/ 512043 h 4939827"/>
              <a:gd name="connsiteX84" fmla="*/ 7381 w 12192000"/>
              <a:gd name="connsiteY84" fmla="*/ 512580 h 4939827"/>
              <a:gd name="connsiteX85" fmla="*/ 100029 w 12192000"/>
              <a:gd name="connsiteY85" fmla="*/ 504758 h 4939827"/>
              <a:gd name="connsiteX86" fmla="*/ 155244 w 12192000"/>
              <a:gd name="connsiteY86" fmla="*/ 525130 h 4939827"/>
              <a:gd name="connsiteX87" fmla="*/ 254366 w 12192000"/>
              <a:gd name="connsiteY87" fmla="*/ 534449 h 4939827"/>
              <a:gd name="connsiteX88" fmla="*/ 447292 w 12192000"/>
              <a:gd name="connsiteY88" fmla="*/ 542725 h 4939827"/>
              <a:gd name="connsiteX89" fmla="*/ 628105 w 12192000"/>
              <a:gd name="connsiteY89" fmla="*/ 547853 h 4939827"/>
              <a:gd name="connsiteX90" fmla="*/ 783146 w 12192000"/>
              <a:gd name="connsiteY90" fmla="*/ 591799 h 4939827"/>
              <a:gd name="connsiteX91" fmla="*/ 1043676 w 12192000"/>
              <a:gd name="connsiteY91" fmla="*/ 591887 h 4939827"/>
              <a:gd name="connsiteX92" fmla="*/ 1281816 w 12192000"/>
              <a:gd name="connsiteY92" fmla="*/ 520946 h 4939827"/>
              <a:gd name="connsiteX93" fmla="*/ 1486347 w 12192000"/>
              <a:gd name="connsiteY93" fmla="*/ 487310 h 4939827"/>
              <a:gd name="connsiteX94" fmla="*/ 1568079 w 12192000"/>
              <a:gd name="connsiteY94" fmla="*/ 462531 h 4939827"/>
              <a:gd name="connsiteX95" fmla="*/ 1622516 w 12192000"/>
              <a:gd name="connsiteY95" fmla="*/ 466058 h 4939827"/>
              <a:gd name="connsiteX96" fmla="*/ 1655457 w 12192000"/>
              <a:gd name="connsiteY96" fmla="*/ 465359 h 4939827"/>
              <a:gd name="connsiteX97" fmla="*/ 1717454 w 12192000"/>
              <a:gd name="connsiteY97" fmla="*/ 417203 h 4939827"/>
              <a:gd name="connsiteX98" fmla="*/ 1913794 w 12192000"/>
              <a:gd name="connsiteY98" fmla="*/ 365255 h 4939827"/>
              <a:gd name="connsiteX99" fmla="*/ 2129762 w 12192000"/>
              <a:gd name="connsiteY99" fmla="*/ 367832 h 4939827"/>
              <a:gd name="connsiteX100" fmla="*/ 2376970 w 12192000"/>
              <a:gd name="connsiteY100" fmla="*/ 350129 h 4939827"/>
              <a:gd name="connsiteX101" fmla="*/ 2480155 w 12192000"/>
              <a:gd name="connsiteY101" fmla="*/ 359227 h 4939827"/>
              <a:gd name="connsiteX102" fmla="*/ 2586782 w 12192000"/>
              <a:gd name="connsiteY102" fmla="*/ 339352 h 4939827"/>
              <a:gd name="connsiteX103" fmla="*/ 2679617 w 12192000"/>
              <a:gd name="connsiteY103" fmla="*/ 305383 h 4939827"/>
              <a:gd name="connsiteX104" fmla="*/ 2788947 w 12192000"/>
              <a:gd name="connsiteY104" fmla="*/ 250375 h 4939827"/>
              <a:gd name="connsiteX105" fmla="*/ 2965530 w 12192000"/>
              <a:gd name="connsiteY105" fmla="*/ 245958 h 4939827"/>
              <a:gd name="connsiteX106" fmla="*/ 3103677 w 12192000"/>
              <a:gd name="connsiteY106" fmla="*/ 209527 h 4939827"/>
              <a:gd name="connsiteX107" fmla="*/ 3126759 w 12192000"/>
              <a:gd name="connsiteY107" fmla="*/ 211226 h 4939827"/>
              <a:gd name="connsiteX108" fmla="*/ 3164020 w 12192000"/>
              <a:gd name="connsiteY108" fmla="*/ 212779 h 4939827"/>
              <a:gd name="connsiteX109" fmla="*/ 3285019 w 12192000"/>
              <a:gd name="connsiteY109" fmla="*/ 220535 h 4939827"/>
              <a:gd name="connsiteX110" fmla="*/ 3365154 w 12192000"/>
              <a:gd name="connsiteY110" fmla="*/ 226416 h 4939827"/>
              <a:gd name="connsiteX111" fmla="*/ 3367507 w 12192000"/>
              <a:gd name="connsiteY111" fmla="*/ 225416 h 4939827"/>
              <a:gd name="connsiteX112" fmla="*/ 3387567 w 12192000"/>
              <a:gd name="connsiteY112" fmla="*/ 227103 h 4939827"/>
              <a:gd name="connsiteX113" fmla="*/ 3498001 w 12192000"/>
              <a:gd name="connsiteY113" fmla="*/ 231941 h 4939827"/>
              <a:gd name="connsiteX114" fmla="*/ 3561557 w 12192000"/>
              <a:gd name="connsiteY114" fmla="*/ 228095 h 4939827"/>
              <a:gd name="connsiteX115" fmla="*/ 3611920 w 12192000"/>
              <a:gd name="connsiteY115" fmla="*/ 218094 h 4939827"/>
              <a:gd name="connsiteX116" fmla="*/ 3620528 w 12192000"/>
              <a:gd name="connsiteY116" fmla="*/ 218788 h 4939827"/>
              <a:gd name="connsiteX117" fmla="*/ 3620766 w 12192000"/>
              <a:gd name="connsiteY117" fmla="*/ 218511 h 4939827"/>
              <a:gd name="connsiteX118" fmla="*/ 3629977 w 12192000"/>
              <a:gd name="connsiteY118" fmla="*/ 218664 h 4939827"/>
              <a:gd name="connsiteX119" fmla="*/ 3636217 w 12192000"/>
              <a:gd name="connsiteY119" fmla="*/ 220048 h 4939827"/>
              <a:gd name="connsiteX120" fmla="*/ 3709484 w 12192000"/>
              <a:gd name="connsiteY120" fmla="*/ 186927 h 4939827"/>
              <a:gd name="connsiteX121" fmla="*/ 3761342 w 12192000"/>
              <a:gd name="connsiteY121" fmla="*/ 177474 h 4939827"/>
              <a:gd name="connsiteX122" fmla="*/ 3799748 w 12192000"/>
              <a:gd name="connsiteY122" fmla="*/ 167154 h 4939827"/>
              <a:gd name="connsiteX123" fmla="*/ 3922756 w 12192000"/>
              <a:gd name="connsiteY123" fmla="*/ 194044 h 4939827"/>
              <a:gd name="connsiteX124" fmla="*/ 4028476 w 12192000"/>
              <a:gd name="connsiteY124" fmla="*/ 223679 h 4939827"/>
              <a:gd name="connsiteX125" fmla="*/ 4191582 w 12192000"/>
              <a:gd name="connsiteY125" fmla="*/ 238952 h 4939827"/>
              <a:gd name="connsiteX126" fmla="*/ 4251024 w 12192000"/>
              <a:gd name="connsiteY126" fmla="*/ 240874 h 4939827"/>
              <a:gd name="connsiteX127" fmla="*/ 4355275 w 12192000"/>
              <a:gd name="connsiteY127" fmla="*/ 260205 h 4939827"/>
              <a:gd name="connsiteX128" fmla="*/ 4423807 w 12192000"/>
              <a:gd name="connsiteY128" fmla="*/ 270366 h 4939827"/>
              <a:gd name="connsiteX129" fmla="*/ 4558432 w 12192000"/>
              <a:gd name="connsiteY129" fmla="*/ 269194 h 4939827"/>
              <a:gd name="connsiteX130" fmla="*/ 4635061 w 12192000"/>
              <a:gd name="connsiteY130" fmla="*/ 280682 h 4939827"/>
              <a:gd name="connsiteX131" fmla="*/ 4807427 w 12192000"/>
              <a:gd name="connsiteY131" fmla="*/ 276835 h 4939827"/>
              <a:gd name="connsiteX132" fmla="*/ 5028933 w 12192000"/>
              <a:gd name="connsiteY132" fmla="*/ 183887 h 4939827"/>
              <a:gd name="connsiteX133" fmla="*/ 5093642 w 12192000"/>
              <a:gd name="connsiteY133" fmla="*/ 177214 h 4939827"/>
              <a:gd name="connsiteX134" fmla="*/ 5102642 w 12192000"/>
              <a:gd name="connsiteY134" fmla="*/ 186816 h 4939827"/>
              <a:gd name="connsiteX135" fmla="*/ 5193590 w 12192000"/>
              <a:gd name="connsiteY135" fmla="*/ 156458 h 4939827"/>
              <a:gd name="connsiteX136" fmla="*/ 5323922 w 12192000"/>
              <a:gd name="connsiteY136" fmla="*/ 146332 h 4939827"/>
              <a:gd name="connsiteX137" fmla="*/ 5421860 w 12192000"/>
              <a:gd name="connsiteY137" fmla="*/ 167298 h 4939827"/>
              <a:gd name="connsiteX138" fmla="*/ 5476948 w 12192000"/>
              <a:gd name="connsiteY138" fmla="*/ 173249 h 4939827"/>
              <a:gd name="connsiteX139" fmla="*/ 5516842 w 12192000"/>
              <a:gd name="connsiteY139" fmla="*/ 184018 h 4939827"/>
              <a:gd name="connsiteX140" fmla="*/ 5619415 w 12192000"/>
              <a:gd name="connsiteY140" fmla="*/ 176781 h 4939827"/>
              <a:gd name="connsiteX141" fmla="*/ 5789867 w 12192000"/>
              <a:gd name="connsiteY141" fmla="*/ 150304 h 4939827"/>
              <a:gd name="connsiteX142" fmla="*/ 5825953 w 12192000"/>
              <a:gd name="connsiteY142" fmla="*/ 147907 h 4939827"/>
              <a:gd name="connsiteX143" fmla="*/ 5856168 w 12192000"/>
              <a:gd name="connsiteY143" fmla="*/ 158719 h 4939827"/>
              <a:gd name="connsiteX144" fmla="*/ 5862476 w 12192000"/>
              <a:gd name="connsiteY144" fmla="*/ 172447 h 4939827"/>
              <a:gd name="connsiteX145" fmla="*/ 5882195 w 12192000"/>
              <a:gd name="connsiteY145" fmla="*/ 173195 h 4939827"/>
              <a:gd name="connsiteX146" fmla="*/ 5952585 w 12192000"/>
              <a:gd name="connsiteY146" fmla="*/ 161012 h 4939827"/>
              <a:gd name="connsiteX147" fmla="*/ 6001964 w 12192000"/>
              <a:gd name="connsiteY147" fmla="*/ 154786 h 4939827"/>
              <a:gd name="connsiteX148" fmla="*/ 6184207 w 12192000"/>
              <a:gd name="connsiteY148" fmla="*/ 132658 h 4939827"/>
              <a:gd name="connsiteX149" fmla="*/ 6415830 w 12192000"/>
              <a:gd name="connsiteY149" fmla="*/ 136006 h 4939827"/>
              <a:gd name="connsiteX150" fmla="*/ 6756965 w 12192000"/>
              <a:gd name="connsiteY150" fmla="*/ 57636 h 4939827"/>
              <a:gd name="connsiteX151" fmla="*/ 6819400 w 12192000"/>
              <a:gd name="connsiteY151" fmla="*/ 30742 h 4939827"/>
              <a:gd name="connsiteX152" fmla="*/ 6986370 w 12192000"/>
              <a:gd name="connsiteY152" fmla="*/ 12659 h 4939827"/>
              <a:gd name="connsiteX153" fmla="*/ 6989536 w 12192000"/>
              <a:gd name="connsiteY153" fmla="*/ 14528 h 4939827"/>
              <a:gd name="connsiteX154" fmla="*/ 7015933 w 12192000"/>
              <a:gd name="connsiteY154" fmla="*/ 9653 h 4939827"/>
              <a:gd name="connsiteX155" fmla="*/ 7020592 w 12192000"/>
              <a:gd name="connsiteY155" fmla="*/ 1651 h 4939827"/>
              <a:gd name="connsiteX156" fmla="*/ 7025905 w 12192000"/>
              <a:gd name="connsiteY156" fmla="*/ 0 h 4939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12192000" h="4939827">
                <a:moveTo>
                  <a:pt x="7025905" y="0"/>
                </a:moveTo>
                <a:lnTo>
                  <a:pt x="7032579" y="2808"/>
                </a:lnTo>
                <a:cubicBezTo>
                  <a:pt x="7044119" y="6590"/>
                  <a:pt x="7059062" y="10207"/>
                  <a:pt x="7079505" y="12971"/>
                </a:cubicBezTo>
                <a:cubicBezTo>
                  <a:pt x="7111522" y="10537"/>
                  <a:pt x="7122591" y="11519"/>
                  <a:pt x="7158791" y="12462"/>
                </a:cubicBezTo>
                <a:lnTo>
                  <a:pt x="7233338" y="24846"/>
                </a:lnTo>
                <a:cubicBezTo>
                  <a:pt x="7247177" y="23787"/>
                  <a:pt x="7254856" y="25962"/>
                  <a:pt x="7259791" y="29557"/>
                </a:cubicBezTo>
                <a:lnTo>
                  <a:pt x="7263923" y="35029"/>
                </a:lnTo>
                <a:lnTo>
                  <a:pt x="7281549" y="39654"/>
                </a:lnTo>
                <a:lnTo>
                  <a:pt x="7374735" y="65326"/>
                </a:lnTo>
                <a:lnTo>
                  <a:pt x="7376078" y="63849"/>
                </a:lnTo>
                <a:lnTo>
                  <a:pt x="7402026" y="60308"/>
                </a:lnTo>
                <a:lnTo>
                  <a:pt x="7415091" y="77403"/>
                </a:lnTo>
                <a:cubicBezTo>
                  <a:pt x="7421672" y="79965"/>
                  <a:pt x="7475806" y="92960"/>
                  <a:pt x="7488682" y="83440"/>
                </a:cubicBezTo>
                <a:cubicBezTo>
                  <a:pt x="7541625" y="94782"/>
                  <a:pt x="7683214" y="133614"/>
                  <a:pt x="7732750" y="145456"/>
                </a:cubicBezTo>
                <a:cubicBezTo>
                  <a:pt x="7748318" y="162765"/>
                  <a:pt x="7764581" y="171696"/>
                  <a:pt x="7785900" y="154493"/>
                </a:cubicBezTo>
                <a:cubicBezTo>
                  <a:pt x="7822539" y="158614"/>
                  <a:pt x="7915312" y="166523"/>
                  <a:pt x="7952584" y="170181"/>
                </a:cubicBezTo>
                <a:cubicBezTo>
                  <a:pt x="7998047" y="181004"/>
                  <a:pt x="8029749" y="207794"/>
                  <a:pt x="8058681" y="219431"/>
                </a:cubicBezTo>
                <a:cubicBezTo>
                  <a:pt x="8095466" y="185885"/>
                  <a:pt x="8090835" y="241759"/>
                  <a:pt x="8126175" y="240005"/>
                </a:cubicBezTo>
                <a:cubicBezTo>
                  <a:pt x="8163290" y="246246"/>
                  <a:pt x="8238799" y="256773"/>
                  <a:pt x="8281371" y="256875"/>
                </a:cubicBezTo>
                <a:cubicBezTo>
                  <a:pt x="8313651" y="251026"/>
                  <a:pt x="8346882" y="248570"/>
                  <a:pt x="8381609" y="240618"/>
                </a:cubicBezTo>
                <a:lnTo>
                  <a:pt x="8406759" y="232517"/>
                </a:lnTo>
                <a:lnTo>
                  <a:pt x="8426506" y="241842"/>
                </a:lnTo>
                <a:lnTo>
                  <a:pt x="8427949" y="240981"/>
                </a:lnTo>
                <a:cubicBezTo>
                  <a:pt x="8431925" y="239458"/>
                  <a:pt x="8436260" y="239096"/>
                  <a:pt x="8441468" y="241157"/>
                </a:cubicBezTo>
                <a:lnTo>
                  <a:pt x="8565757" y="255317"/>
                </a:lnTo>
                <a:lnTo>
                  <a:pt x="8573171" y="258426"/>
                </a:lnTo>
                <a:lnTo>
                  <a:pt x="8573548" y="258241"/>
                </a:lnTo>
                <a:cubicBezTo>
                  <a:pt x="8575650" y="258391"/>
                  <a:pt x="8618469" y="259217"/>
                  <a:pt x="8622021" y="261028"/>
                </a:cubicBezTo>
                <a:lnTo>
                  <a:pt x="8672650" y="254821"/>
                </a:lnTo>
                <a:cubicBezTo>
                  <a:pt x="8716151" y="260353"/>
                  <a:pt x="8748971" y="243487"/>
                  <a:pt x="8785543" y="263406"/>
                </a:cubicBezTo>
                <a:cubicBezTo>
                  <a:pt x="8826293" y="268498"/>
                  <a:pt x="8797654" y="254573"/>
                  <a:pt x="8830588" y="265483"/>
                </a:cubicBezTo>
                <a:cubicBezTo>
                  <a:pt x="8849202" y="267272"/>
                  <a:pt x="8877544" y="266277"/>
                  <a:pt x="8905142" y="264958"/>
                </a:cubicBezTo>
                <a:lnTo>
                  <a:pt x="8968582" y="262728"/>
                </a:lnTo>
                <a:lnTo>
                  <a:pt x="8972994" y="263284"/>
                </a:lnTo>
                <a:lnTo>
                  <a:pt x="9004605" y="258041"/>
                </a:lnTo>
                <a:lnTo>
                  <a:pt x="9016165" y="261258"/>
                </a:lnTo>
                <a:cubicBezTo>
                  <a:pt x="9028775" y="267579"/>
                  <a:pt x="9039083" y="277488"/>
                  <a:pt x="9043297" y="281547"/>
                </a:cubicBezTo>
                <a:lnTo>
                  <a:pt x="9048315" y="279264"/>
                </a:lnTo>
                <a:lnTo>
                  <a:pt x="9054706" y="278538"/>
                </a:lnTo>
                <a:lnTo>
                  <a:pt x="9070919" y="281810"/>
                </a:lnTo>
                <a:lnTo>
                  <a:pt x="9076813" y="283909"/>
                </a:lnTo>
                <a:cubicBezTo>
                  <a:pt x="9080948" y="285030"/>
                  <a:pt x="9083794" y="285362"/>
                  <a:pt x="9085871" y="285133"/>
                </a:cubicBezTo>
                <a:lnTo>
                  <a:pt x="9086159" y="284887"/>
                </a:lnTo>
                <a:lnTo>
                  <a:pt x="9134606" y="288168"/>
                </a:lnTo>
                <a:cubicBezTo>
                  <a:pt x="9149441" y="274272"/>
                  <a:pt x="9194106" y="309414"/>
                  <a:pt x="9195590" y="279568"/>
                </a:cubicBezTo>
                <a:cubicBezTo>
                  <a:pt x="9212898" y="284479"/>
                  <a:pt x="9220866" y="298055"/>
                  <a:pt x="9219336" y="278133"/>
                </a:cubicBezTo>
                <a:cubicBezTo>
                  <a:pt x="9225159" y="279201"/>
                  <a:pt x="9229164" y="278078"/>
                  <a:pt x="9232362" y="275894"/>
                </a:cubicBezTo>
                <a:lnTo>
                  <a:pt x="9283638" y="299924"/>
                </a:lnTo>
                <a:lnTo>
                  <a:pt x="9371484" y="329634"/>
                </a:lnTo>
                <a:lnTo>
                  <a:pt x="9404829" y="339038"/>
                </a:lnTo>
                <a:lnTo>
                  <a:pt x="9427021" y="358784"/>
                </a:lnTo>
                <a:cubicBezTo>
                  <a:pt x="9500124" y="364086"/>
                  <a:pt x="9604652" y="390635"/>
                  <a:pt x="9670844" y="405128"/>
                </a:cubicBezTo>
                <a:cubicBezTo>
                  <a:pt x="9688531" y="417998"/>
                  <a:pt x="9762277" y="426463"/>
                  <a:pt x="9816083" y="416573"/>
                </a:cubicBezTo>
                <a:lnTo>
                  <a:pt x="9936741" y="437044"/>
                </a:lnTo>
                <a:cubicBezTo>
                  <a:pt x="9978091" y="447025"/>
                  <a:pt x="10008641" y="443705"/>
                  <a:pt x="10050093" y="443783"/>
                </a:cubicBezTo>
                <a:cubicBezTo>
                  <a:pt x="10074709" y="448779"/>
                  <a:pt x="10088915" y="449258"/>
                  <a:pt x="10130090" y="459520"/>
                </a:cubicBezTo>
                <a:cubicBezTo>
                  <a:pt x="10137791" y="458564"/>
                  <a:pt x="10165777" y="459877"/>
                  <a:pt x="10173456" y="457749"/>
                </a:cubicBezTo>
                <a:lnTo>
                  <a:pt x="10218232" y="459820"/>
                </a:lnTo>
                <a:lnTo>
                  <a:pt x="10354176" y="471377"/>
                </a:lnTo>
                <a:cubicBezTo>
                  <a:pt x="10367946" y="478917"/>
                  <a:pt x="10417270" y="488110"/>
                  <a:pt x="10430681" y="481226"/>
                </a:cubicBezTo>
                <a:cubicBezTo>
                  <a:pt x="10441804" y="481366"/>
                  <a:pt x="10469025" y="490181"/>
                  <a:pt x="10478169" y="481774"/>
                </a:cubicBezTo>
                <a:cubicBezTo>
                  <a:pt x="10503830" y="488972"/>
                  <a:pt x="10531359" y="489751"/>
                  <a:pt x="10540907" y="485607"/>
                </a:cubicBezTo>
                <a:cubicBezTo>
                  <a:pt x="10569054" y="475472"/>
                  <a:pt x="10590882" y="489185"/>
                  <a:pt x="10614941" y="487592"/>
                </a:cubicBezTo>
                <a:cubicBezTo>
                  <a:pt x="10654657" y="492458"/>
                  <a:pt x="10645652" y="516778"/>
                  <a:pt x="10674098" y="521656"/>
                </a:cubicBezTo>
                <a:cubicBezTo>
                  <a:pt x="10737163" y="537583"/>
                  <a:pt x="10829686" y="559302"/>
                  <a:pt x="10874834" y="574867"/>
                </a:cubicBezTo>
                <a:cubicBezTo>
                  <a:pt x="10919981" y="590432"/>
                  <a:pt x="10878682" y="577481"/>
                  <a:pt x="10944981" y="615042"/>
                </a:cubicBezTo>
                <a:cubicBezTo>
                  <a:pt x="10976235" y="616974"/>
                  <a:pt x="10982969" y="648568"/>
                  <a:pt x="11006376" y="645957"/>
                </a:cubicBezTo>
                <a:cubicBezTo>
                  <a:pt x="11005343" y="630631"/>
                  <a:pt x="11047577" y="676048"/>
                  <a:pt x="11076308" y="675698"/>
                </a:cubicBezTo>
                <a:cubicBezTo>
                  <a:pt x="11093142" y="677175"/>
                  <a:pt x="11131116" y="681348"/>
                  <a:pt x="11148789" y="685041"/>
                </a:cubicBezTo>
                <a:cubicBezTo>
                  <a:pt x="11177310" y="688243"/>
                  <a:pt x="11217768" y="714725"/>
                  <a:pt x="11249129" y="684218"/>
                </a:cubicBezTo>
                <a:cubicBezTo>
                  <a:pt x="11276269" y="697037"/>
                  <a:pt x="11257432" y="693670"/>
                  <a:pt x="11299915" y="692177"/>
                </a:cubicBezTo>
                <a:cubicBezTo>
                  <a:pt x="11314401" y="703224"/>
                  <a:pt x="11371412" y="714421"/>
                  <a:pt x="11386973" y="708209"/>
                </a:cubicBezTo>
                <a:cubicBezTo>
                  <a:pt x="11425657" y="716286"/>
                  <a:pt x="11454555" y="715485"/>
                  <a:pt x="11500105" y="735014"/>
                </a:cubicBezTo>
                <a:cubicBezTo>
                  <a:pt x="11545172" y="751781"/>
                  <a:pt x="11573053" y="787789"/>
                  <a:pt x="11621735" y="789584"/>
                </a:cubicBezTo>
                <a:lnTo>
                  <a:pt x="11691200" y="867902"/>
                </a:lnTo>
                <a:cubicBezTo>
                  <a:pt x="11734106" y="911360"/>
                  <a:pt x="11773008" y="895495"/>
                  <a:pt x="11819427" y="911634"/>
                </a:cubicBezTo>
                <a:lnTo>
                  <a:pt x="11969720" y="964737"/>
                </a:lnTo>
                <a:cubicBezTo>
                  <a:pt x="12009110" y="978008"/>
                  <a:pt x="12010206" y="989588"/>
                  <a:pt x="12055766" y="991268"/>
                </a:cubicBezTo>
                <a:cubicBezTo>
                  <a:pt x="12105723" y="1003445"/>
                  <a:pt x="12068493" y="1020292"/>
                  <a:pt x="12171539" y="995427"/>
                </a:cubicBezTo>
                <a:cubicBezTo>
                  <a:pt x="12174929" y="995822"/>
                  <a:pt x="12180763" y="996228"/>
                  <a:pt x="12187831" y="996580"/>
                </a:cubicBezTo>
                <a:lnTo>
                  <a:pt x="12192000" y="996726"/>
                </a:lnTo>
                <a:lnTo>
                  <a:pt x="12192000" y="4939827"/>
                </a:lnTo>
                <a:lnTo>
                  <a:pt x="0" y="4939827"/>
                </a:lnTo>
                <a:lnTo>
                  <a:pt x="0" y="512043"/>
                </a:lnTo>
                <a:lnTo>
                  <a:pt x="7381" y="512580"/>
                </a:lnTo>
                <a:cubicBezTo>
                  <a:pt x="39359" y="514524"/>
                  <a:pt x="72732" y="514144"/>
                  <a:pt x="100029" y="504758"/>
                </a:cubicBezTo>
                <a:cubicBezTo>
                  <a:pt x="115935" y="525779"/>
                  <a:pt x="143126" y="489229"/>
                  <a:pt x="155244" y="525130"/>
                </a:cubicBezTo>
                <a:cubicBezTo>
                  <a:pt x="173881" y="522487"/>
                  <a:pt x="242791" y="514086"/>
                  <a:pt x="254366" y="534449"/>
                </a:cubicBezTo>
                <a:cubicBezTo>
                  <a:pt x="303041" y="537382"/>
                  <a:pt x="380161" y="541650"/>
                  <a:pt x="447292" y="542725"/>
                </a:cubicBezTo>
                <a:cubicBezTo>
                  <a:pt x="530282" y="553078"/>
                  <a:pt x="572130" y="539673"/>
                  <a:pt x="628105" y="547853"/>
                </a:cubicBezTo>
                <a:cubicBezTo>
                  <a:pt x="661608" y="509671"/>
                  <a:pt x="746152" y="605137"/>
                  <a:pt x="783146" y="591799"/>
                </a:cubicBezTo>
                <a:cubicBezTo>
                  <a:pt x="862499" y="590113"/>
                  <a:pt x="949481" y="579142"/>
                  <a:pt x="1043676" y="591887"/>
                </a:cubicBezTo>
                <a:cubicBezTo>
                  <a:pt x="1120353" y="576991"/>
                  <a:pt x="1172004" y="553592"/>
                  <a:pt x="1281816" y="520946"/>
                </a:cubicBezTo>
                <a:cubicBezTo>
                  <a:pt x="1339915" y="511282"/>
                  <a:pt x="1459480" y="554579"/>
                  <a:pt x="1486347" y="487310"/>
                </a:cubicBezTo>
                <a:cubicBezTo>
                  <a:pt x="1507765" y="532008"/>
                  <a:pt x="1539168" y="465954"/>
                  <a:pt x="1568079" y="462531"/>
                </a:cubicBezTo>
                <a:cubicBezTo>
                  <a:pt x="1587821" y="491525"/>
                  <a:pt x="1601468" y="469316"/>
                  <a:pt x="1622516" y="466058"/>
                </a:cubicBezTo>
                <a:cubicBezTo>
                  <a:pt x="1630056" y="483510"/>
                  <a:pt x="1647504" y="484261"/>
                  <a:pt x="1655457" y="465359"/>
                </a:cubicBezTo>
                <a:cubicBezTo>
                  <a:pt x="1651800" y="419723"/>
                  <a:pt x="1709718" y="447719"/>
                  <a:pt x="1717454" y="417203"/>
                </a:cubicBezTo>
                <a:cubicBezTo>
                  <a:pt x="1753115" y="414011"/>
                  <a:pt x="1882851" y="412376"/>
                  <a:pt x="1913794" y="365255"/>
                </a:cubicBezTo>
                <a:cubicBezTo>
                  <a:pt x="2001060" y="361067"/>
                  <a:pt x="2099559" y="366414"/>
                  <a:pt x="2129762" y="367832"/>
                </a:cubicBezTo>
                <a:cubicBezTo>
                  <a:pt x="2215380" y="355065"/>
                  <a:pt x="2248807" y="343296"/>
                  <a:pt x="2376970" y="350129"/>
                </a:cubicBezTo>
                <a:cubicBezTo>
                  <a:pt x="2393251" y="360463"/>
                  <a:pt x="2473371" y="379419"/>
                  <a:pt x="2480155" y="359227"/>
                </a:cubicBezTo>
                <a:cubicBezTo>
                  <a:pt x="2520060" y="359505"/>
                  <a:pt x="2561270" y="311415"/>
                  <a:pt x="2586782" y="339352"/>
                </a:cubicBezTo>
                <a:cubicBezTo>
                  <a:pt x="2585230" y="294982"/>
                  <a:pt x="2653633" y="316689"/>
                  <a:pt x="2679617" y="305383"/>
                </a:cubicBezTo>
                <a:cubicBezTo>
                  <a:pt x="2721434" y="266011"/>
                  <a:pt x="2746765" y="276002"/>
                  <a:pt x="2788947" y="250375"/>
                </a:cubicBezTo>
                <a:cubicBezTo>
                  <a:pt x="2851672" y="235447"/>
                  <a:pt x="2913075" y="252766"/>
                  <a:pt x="2965530" y="245958"/>
                </a:cubicBezTo>
                <a:cubicBezTo>
                  <a:pt x="3001911" y="238336"/>
                  <a:pt x="3090203" y="217828"/>
                  <a:pt x="3103677" y="209527"/>
                </a:cubicBezTo>
                <a:lnTo>
                  <a:pt x="3126759" y="211226"/>
                </a:lnTo>
                <a:cubicBezTo>
                  <a:pt x="3136908" y="211889"/>
                  <a:pt x="3148903" y="212490"/>
                  <a:pt x="3164020" y="212779"/>
                </a:cubicBezTo>
                <a:cubicBezTo>
                  <a:pt x="3225474" y="210084"/>
                  <a:pt x="3231859" y="218227"/>
                  <a:pt x="3285019" y="220535"/>
                </a:cubicBezTo>
                <a:cubicBezTo>
                  <a:pt x="3318541" y="222809"/>
                  <a:pt x="3359787" y="223898"/>
                  <a:pt x="3365154" y="226416"/>
                </a:cubicBezTo>
                <a:lnTo>
                  <a:pt x="3367507" y="225416"/>
                </a:lnTo>
                <a:cubicBezTo>
                  <a:pt x="3377583" y="223667"/>
                  <a:pt x="3383502" y="224760"/>
                  <a:pt x="3387567" y="227103"/>
                </a:cubicBezTo>
                <a:lnTo>
                  <a:pt x="3498001" y="231941"/>
                </a:lnTo>
                <a:cubicBezTo>
                  <a:pt x="3513569" y="226158"/>
                  <a:pt x="3539132" y="232525"/>
                  <a:pt x="3561557" y="228095"/>
                </a:cubicBezTo>
                <a:cubicBezTo>
                  <a:pt x="3574944" y="230843"/>
                  <a:pt x="3597426" y="216287"/>
                  <a:pt x="3611920" y="218094"/>
                </a:cubicBezTo>
                <a:lnTo>
                  <a:pt x="3620528" y="218788"/>
                </a:lnTo>
                <a:lnTo>
                  <a:pt x="3620766" y="218511"/>
                </a:lnTo>
                <a:cubicBezTo>
                  <a:pt x="3622780" y="218042"/>
                  <a:pt x="3625663" y="218038"/>
                  <a:pt x="3629977" y="218664"/>
                </a:cubicBezTo>
                <a:lnTo>
                  <a:pt x="3636217" y="220048"/>
                </a:lnTo>
                <a:lnTo>
                  <a:pt x="3709484" y="186927"/>
                </a:lnTo>
                <a:cubicBezTo>
                  <a:pt x="3731015" y="183190"/>
                  <a:pt x="3745790" y="180810"/>
                  <a:pt x="3761342" y="177474"/>
                </a:cubicBezTo>
                <a:lnTo>
                  <a:pt x="3799748" y="167154"/>
                </a:lnTo>
                <a:lnTo>
                  <a:pt x="3922756" y="194044"/>
                </a:lnTo>
                <a:cubicBezTo>
                  <a:pt x="3960877" y="203465"/>
                  <a:pt x="3965250" y="215357"/>
                  <a:pt x="4028476" y="223679"/>
                </a:cubicBezTo>
                <a:cubicBezTo>
                  <a:pt x="4088751" y="228019"/>
                  <a:pt x="4139112" y="248870"/>
                  <a:pt x="4191582" y="238952"/>
                </a:cubicBezTo>
                <a:cubicBezTo>
                  <a:pt x="4210842" y="254091"/>
                  <a:pt x="4229809" y="260810"/>
                  <a:pt x="4251024" y="240874"/>
                </a:cubicBezTo>
                <a:cubicBezTo>
                  <a:pt x="4306627" y="250935"/>
                  <a:pt x="4317066" y="281625"/>
                  <a:pt x="4355275" y="260205"/>
                </a:cubicBezTo>
                <a:cubicBezTo>
                  <a:pt x="4390577" y="327090"/>
                  <a:pt x="4385658" y="272111"/>
                  <a:pt x="4423807" y="270366"/>
                </a:cubicBezTo>
                <a:cubicBezTo>
                  <a:pt x="4457666" y="271864"/>
                  <a:pt x="4523223" y="267475"/>
                  <a:pt x="4558432" y="269194"/>
                </a:cubicBezTo>
                <a:cubicBezTo>
                  <a:pt x="4594553" y="230955"/>
                  <a:pt x="4596517" y="287120"/>
                  <a:pt x="4635061" y="280682"/>
                </a:cubicBezTo>
                <a:cubicBezTo>
                  <a:pt x="4676560" y="281955"/>
                  <a:pt x="4741782" y="292968"/>
                  <a:pt x="4807427" y="276835"/>
                </a:cubicBezTo>
                <a:cubicBezTo>
                  <a:pt x="4876769" y="256626"/>
                  <a:pt x="4951997" y="249407"/>
                  <a:pt x="5028933" y="183887"/>
                </a:cubicBezTo>
                <a:cubicBezTo>
                  <a:pt x="5044713" y="164149"/>
                  <a:pt x="5073685" y="161161"/>
                  <a:pt x="5093642" y="177214"/>
                </a:cubicBezTo>
                <a:cubicBezTo>
                  <a:pt x="5097077" y="179978"/>
                  <a:pt x="5100108" y="183212"/>
                  <a:pt x="5102642" y="186816"/>
                </a:cubicBezTo>
                <a:cubicBezTo>
                  <a:pt x="5150234" y="139156"/>
                  <a:pt x="5169674" y="190314"/>
                  <a:pt x="5193590" y="156458"/>
                </a:cubicBezTo>
                <a:cubicBezTo>
                  <a:pt x="5257854" y="151722"/>
                  <a:pt x="5301917" y="175841"/>
                  <a:pt x="5323922" y="146332"/>
                </a:cubicBezTo>
                <a:cubicBezTo>
                  <a:pt x="5355266" y="153538"/>
                  <a:pt x="5392601" y="198271"/>
                  <a:pt x="5421860" y="167298"/>
                </a:cubicBezTo>
                <a:cubicBezTo>
                  <a:pt x="5420630" y="196364"/>
                  <a:pt x="5461576" y="151467"/>
                  <a:pt x="5476948" y="173249"/>
                </a:cubicBezTo>
                <a:cubicBezTo>
                  <a:pt x="5487334" y="191763"/>
                  <a:pt x="5502178" y="182456"/>
                  <a:pt x="5516842" y="184018"/>
                </a:cubicBezTo>
                <a:cubicBezTo>
                  <a:pt x="5533140" y="200158"/>
                  <a:pt x="5599828" y="189750"/>
                  <a:pt x="5619415" y="176781"/>
                </a:cubicBezTo>
                <a:cubicBezTo>
                  <a:pt x="5690073" y="168499"/>
                  <a:pt x="5748631" y="186964"/>
                  <a:pt x="5789867" y="150304"/>
                </a:cubicBezTo>
                <a:cubicBezTo>
                  <a:pt x="5802836" y="146282"/>
                  <a:pt x="5814753" y="145947"/>
                  <a:pt x="5825953" y="147907"/>
                </a:cubicBezTo>
                <a:lnTo>
                  <a:pt x="5856168" y="158719"/>
                </a:lnTo>
                <a:lnTo>
                  <a:pt x="5862476" y="172447"/>
                </a:lnTo>
                <a:lnTo>
                  <a:pt x="5882195" y="173195"/>
                </a:lnTo>
                <a:lnTo>
                  <a:pt x="5952585" y="161012"/>
                </a:lnTo>
                <a:cubicBezTo>
                  <a:pt x="5962273" y="166588"/>
                  <a:pt x="5992020" y="151579"/>
                  <a:pt x="6001964" y="154786"/>
                </a:cubicBezTo>
                <a:cubicBezTo>
                  <a:pt x="6061748" y="122178"/>
                  <a:pt x="6101539" y="131534"/>
                  <a:pt x="6184207" y="132658"/>
                </a:cubicBezTo>
                <a:cubicBezTo>
                  <a:pt x="6266582" y="127016"/>
                  <a:pt x="6286876" y="151859"/>
                  <a:pt x="6415830" y="136006"/>
                </a:cubicBezTo>
                <a:cubicBezTo>
                  <a:pt x="6563502" y="116945"/>
                  <a:pt x="6684679" y="79367"/>
                  <a:pt x="6756965" y="57636"/>
                </a:cubicBezTo>
                <a:cubicBezTo>
                  <a:pt x="6761544" y="48663"/>
                  <a:pt x="6812642" y="36519"/>
                  <a:pt x="6819400" y="30742"/>
                </a:cubicBezTo>
                <a:lnTo>
                  <a:pt x="6986370" y="12659"/>
                </a:lnTo>
                <a:lnTo>
                  <a:pt x="6989536" y="14528"/>
                </a:lnTo>
                <a:cubicBezTo>
                  <a:pt x="7002946" y="17364"/>
                  <a:pt x="7010700" y="14716"/>
                  <a:pt x="7015933" y="9653"/>
                </a:cubicBezTo>
                <a:lnTo>
                  <a:pt x="7020592" y="1651"/>
                </a:lnTo>
                <a:lnTo>
                  <a:pt x="7025905"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3389D0BC-BA1D-4360-88F9-D9ECCBDAB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17950" y="647758"/>
            <a:ext cx="8355105" cy="4392652"/>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Online Media 3" title="Saint Vincent de Paul A Man with a Mission">
            <a:hlinkClick r:id="" action="ppaction://media"/>
            <a:extLst>
              <a:ext uri="{FF2B5EF4-FFF2-40B4-BE49-F238E27FC236}">
                <a16:creationId xmlns:a16="http://schemas.microsoft.com/office/drawing/2014/main" id="{0746092B-E389-838A-2BF0-3FD58421E4D4}"/>
              </a:ext>
            </a:extLst>
          </p:cNvPr>
          <p:cNvPicPr>
            <a:picLocks noGrp="1" noRot="1" noChangeAspect="1"/>
          </p:cNvPicPr>
          <p:nvPr>
            <p:ph idx="1"/>
            <a:videoFile r:link="rId1"/>
          </p:nvPr>
        </p:nvPicPr>
        <p:blipFill>
          <a:blip r:embed="rId4"/>
          <a:stretch>
            <a:fillRect/>
          </a:stretch>
        </p:blipFill>
        <p:spPr>
          <a:xfrm>
            <a:off x="408336" y="215751"/>
            <a:ext cx="11374332" cy="6426498"/>
          </a:xfrm>
          <a:prstGeom prst="rect">
            <a:avLst/>
          </a:prstGeom>
        </p:spPr>
      </p:pic>
    </p:spTree>
    <p:extLst>
      <p:ext uri="{BB962C8B-B14F-4D97-AF65-F5344CB8AC3E}">
        <p14:creationId xmlns:p14="http://schemas.microsoft.com/office/powerpoint/2010/main" val="234010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0A6ECD7-34D3-75A2-C513-65518744F8D8}"/>
              </a:ext>
            </a:extLst>
          </p:cNvPr>
          <p:cNvPicPr>
            <a:picLocks noGrp="1" noChangeAspect="1"/>
          </p:cNvPicPr>
          <p:nvPr>
            <p:ph idx="1"/>
          </p:nvPr>
        </p:nvPicPr>
        <p:blipFill>
          <a:blip r:embed="rId2"/>
          <a:srcRect l="14747" t="44930" r="15737" b="2631"/>
          <a:stretch/>
        </p:blipFill>
        <p:spPr>
          <a:xfrm>
            <a:off x="9245600" y="489884"/>
            <a:ext cx="2590800" cy="2318751"/>
          </a:xfrm>
          <a:prstGeom prst="rect">
            <a:avLst/>
          </a:prstGeom>
        </p:spPr>
      </p:pic>
      <p:sp>
        <p:nvSpPr>
          <p:cNvPr id="5" name="TextBox 4">
            <a:extLst>
              <a:ext uri="{FF2B5EF4-FFF2-40B4-BE49-F238E27FC236}">
                <a16:creationId xmlns:a16="http://schemas.microsoft.com/office/drawing/2014/main" id="{66391DAB-3BDF-8A48-D82A-EB1365DEA643}"/>
              </a:ext>
            </a:extLst>
          </p:cNvPr>
          <p:cNvSpPr txBox="1"/>
          <p:nvPr/>
        </p:nvSpPr>
        <p:spPr>
          <a:xfrm>
            <a:off x="0" y="735805"/>
            <a:ext cx="10020300" cy="5632311"/>
          </a:xfrm>
          <a:prstGeom prst="rect">
            <a:avLst/>
          </a:prstGeom>
          <a:noFill/>
        </p:spPr>
        <p:txBody>
          <a:bodyPr wrap="square" rtlCol="0">
            <a:spAutoFit/>
          </a:bodyPr>
          <a:lstStyle/>
          <a:p>
            <a:pPr algn="ctr"/>
            <a:r>
              <a:rPr lang="en-GB" sz="4000" b="1" dirty="0"/>
              <a:t>Prayer to Saint Vincent de Paul</a:t>
            </a:r>
          </a:p>
          <a:p>
            <a:pPr algn="ctr"/>
            <a:endParaRPr lang="en-GB" sz="3200" dirty="0"/>
          </a:p>
          <a:p>
            <a:pPr algn="ctr"/>
            <a:r>
              <a:rPr lang="en-GB" sz="3200" dirty="0"/>
              <a:t>Noble Saint Vincent de Paul,</a:t>
            </a:r>
          </a:p>
          <a:p>
            <a:pPr algn="ctr"/>
            <a:r>
              <a:rPr lang="en-GB" sz="3200" dirty="0"/>
              <a:t>beloved servant of the poor,</a:t>
            </a:r>
          </a:p>
          <a:p>
            <a:pPr algn="ctr"/>
            <a:r>
              <a:rPr lang="en-GB" sz="3200" dirty="0"/>
              <a:t>may we follow your example and do good works,</a:t>
            </a:r>
          </a:p>
          <a:p>
            <a:pPr algn="ctr"/>
            <a:r>
              <a:rPr lang="en-GB" sz="3200" dirty="0"/>
              <a:t>among those whom society has abandoned,</a:t>
            </a:r>
          </a:p>
          <a:p>
            <a:pPr algn="ctr"/>
            <a:r>
              <a:rPr lang="en-GB" sz="3200" dirty="0"/>
              <a:t>enslaved, or forgotten.</a:t>
            </a:r>
          </a:p>
          <a:p>
            <a:pPr algn="ctr"/>
            <a:r>
              <a:rPr lang="en-GB" sz="3200" dirty="0"/>
              <a:t>Pray for us to our beloved God</a:t>
            </a:r>
          </a:p>
          <a:p>
            <a:pPr algn="ctr"/>
            <a:r>
              <a:rPr lang="en-GB" sz="3200" dirty="0"/>
              <a:t>that we may commit ourselves selflessly to doing</a:t>
            </a:r>
          </a:p>
          <a:p>
            <a:pPr algn="ctr"/>
            <a:r>
              <a:rPr lang="en-GB" sz="3200" dirty="0"/>
              <a:t>the same charitable acts that you did all your life.</a:t>
            </a:r>
          </a:p>
          <a:p>
            <a:pPr algn="ctr"/>
            <a:r>
              <a:rPr lang="en-GB" sz="3200" dirty="0"/>
              <a:t>Amen.</a:t>
            </a:r>
          </a:p>
        </p:txBody>
      </p:sp>
    </p:spTree>
    <p:extLst>
      <p:ext uri="{BB962C8B-B14F-4D97-AF65-F5344CB8AC3E}">
        <p14:creationId xmlns:p14="http://schemas.microsoft.com/office/powerpoint/2010/main" val="209998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9AE6F0F-5A4F-4DA0-A546-81049AE3F3F2}">
  <ds:schemaRefs>
    <ds:schemaRef ds:uri="http://schemas.microsoft.com/sharepoint/v3/contenttype/forms"/>
  </ds:schemaRefs>
</ds:datastoreItem>
</file>

<file path=customXml/itemProps2.xml><?xml version="1.0" encoding="utf-8"?>
<ds:datastoreItem xmlns:ds="http://schemas.openxmlformats.org/officeDocument/2006/customXml" ds:itemID="{A4126D63-498E-4BEF-8D5C-445AF1F61D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62d81a-201c-4c48-8238-be7e6fef0af8"/>
    <ds:schemaRef ds:uri="9fb69a6e-f3b3-4e46-9078-cfe226dd5f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9E34D88-1B8F-4D78-B83F-8A63848C9501}">
  <ds:schemaRefs>
    <ds:schemaRef ds:uri="http://schemas.microsoft.com/office/2006/metadata/properties"/>
    <ds:schemaRef ds:uri="http://schemas.microsoft.com/office/infopath/2007/PartnerControls"/>
    <ds:schemaRef ds:uri="9fb69a6e-f3b3-4e46-9078-cfe226dd5f4f"/>
    <ds:schemaRef ds:uri="3762d81a-201c-4c48-8238-be7e6fef0af8"/>
  </ds:schemaRefs>
</ds:datastoreItem>
</file>

<file path=docProps/app.xml><?xml version="1.0" encoding="utf-8"?>
<Properties xmlns="http://schemas.openxmlformats.org/officeDocument/2006/extended-properties" xmlns:vt="http://schemas.openxmlformats.org/officeDocument/2006/docPropsVTypes">
  <TotalTime>503</TotalTime>
  <Words>707</Words>
  <Application>Microsoft Office PowerPoint</Application>
  <PresentationFormat>Widescreen</PresentationFormat>
  <Paragraphs>54</Paragraphs>
  <Slides>12</Slides>
  <Notes>3</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Servant Leadership and SVP feast day</vt:lpstr>
      <vt:lpstr>What is Servant Leadership</vt:lpstr>
      <vt:lpstr>PowerPoint Presentation</vt:lpstr>
      <vt:lpstr>Key Takeaways - </vt:lpstr>
      <vt:lpstr>PowerPoint Presentation</vt:lpstr>
      <vt:lpstr>How does this Apply to Us</vt:lpstr>
      <vt:lpstr>Saint Vincent de Paul Feast Day</vt:lpstr>
      <vt:lpstr>Who was Saint Vincent de Paul?</vt:lpstr>
      <vt:lpstr>Key Events</vt:lpstr>
      <vt:lpstr>How does Saint Vincent de Paul show Servant Leadership</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Geronimo McDonagh</dc:creator>
  <cp:lastModifiedBy>Mrs D Rainbow (St Ambrose College)</cp:lastModifiedBy>
  <cp:revision>9</cp:revision>
  <dcterms:created xsi:type="dcterms:W3CDTF">2024-09-23T12:42:56Z</dcterms:created>
  <dcterms:modified xsi:type="dcterms:W3CDTF">2024-09-26T08:43:08Z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y fmtid="{D5CDD505-2E9C-101B-9397-08002B2CF9AE}" pid="3" name="MediaServiceImageTags">
    <vt:lpwstr/>
  </property>
</Properties>
</file>