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0" r:id="rId3"/>
    <p:sldId id="284" r:id="rId4"/>
    <p:sldId id="286" r:id="rId5"/>
    <p:sldId id="283" r:id="rId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7" autoAdjust="0"/>
    <p:restoredTop sz="94682" autoAdjust="0"/>
  </p:normalViewPr>
  <p:slideViewPr>
    <p:cSldViewPr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C8800-4822-4BDD-B8AB-66F85BF08F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3D4F1-1CD3-4788-AF3C-944359512C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7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0D32-C974-481E-8462-D13E2F84C8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4BE0-5C41-45B7-AFCF-CBCE6F48ED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2EBF-3216-44A7-ABE8-B7285C5ED9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8A464-B0F9-407A-842B-B6E0E901E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9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12D9-1C26-449A-8DE7-B01B8516E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09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8DE86-AEDF-469F-BC22-9CFDECC8B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D17C-9316-4EB8-A434-3662106D6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1EAE-8E79-46F8-8BC9-1346E12E0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6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76250"/>
            <a:ext cx="2058988" cy="5649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29325" cy="5649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769FD-F3AD-4EBC-B436-FFA4C04C9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5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8"/>
          <p:cNvSpPr txBox="1">
            <a:spLocks noChangeArrowheads="1"/>
          </p:cNvSpPr>
          <p:nvPr userDrawn="1"/>
        </p:nvSpPr>
        <p:spPr bwMode="auto">
          <a:xfrm>
            <a:off x="0" y="6165850"/>
            <a:ext cx="92519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b="1" dirty="0" smtClean="0">
                <a:solidFill>
                  <a:srgbClr val="C0C0C0"/>
                </a:solidFill>
              </a:rPr>
              <a:t>010000110110111101100100011001010101001101110100011101010110011001100110</a:t>
            </a:r>
          </a:p>
        </p:txBody>
      </p:sp>
      <p:pic>
        <p:nvPicPr>
          <p:cNvPr id="1027" name="Picture 7" descr="Computi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147888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3C2C11-518F-443A-8199-304B6BE718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3673475"/>
          </a:xfrm>
        </p:spPr>
        <p:txBody>
          <a:bodyPr/>
          <a:lstStyle/>
          <a:p>
            <a:pPr marL="609600" indent="-609600" algn="just" eaLnBrk="1" hangingPunct="1"/>
            <a:r>
              <a:rPr lang="en-GB" altLang="en-US" b="1" dirty="0" smtClean="0"/>
              <a:t>Objectives:</a:t>
            </a:r>
          </a:p>
          <a:p>
            <a:pPr marL="609600" indent="-609600" algn="just" eaLnBrk="1" hangingPunct="1"/>
            <a:endParaRPr lang="en-GB" altLang="en-US" sz="2000" b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the need to use data external to a program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Be able to write data to a file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Be able to read </a:t>
            </a:r>
            <a:r>
              <a:rPr lang="en-GB" altLang="en-US" sz="2000" i="1" smtClean="0"/>
              <a:t>data from a file</a:t>
            </a: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4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00865"/>
            <a:ext cx="6670067" cy="17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8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do?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f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IO.</a:t>
            </a:r>
            <a:r>
              <a:rPr lang="en-GB" sz="2000" dirty="0" err="1">
                <a:solidFill>
                  <a:srgbClr val="2B91AF"/>
                </a:solidFill>
                <a:latin typeface="Consolas"/>
              </a:rPr>
              <a:t>StreamWriter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"N:\test.txt"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f.writeline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"Hello world!"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f.Close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()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6827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x()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= {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"a"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, 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"b"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, 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"c"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, 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"d"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}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f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IO.</a:t>
            </a:r>
            <a:r>
              <a:rPr lang="en-GB" sz="2000" dirty="0" err="1" smtClean="0">
                <a:solidFill>
                  <a:srgbClr val="2B91AF"/>
                </a:solidFill>
                <a:latin typeface="Consolas"/>
              </a:rPr>
              <a:t>StreamWriter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"N:\test.txt"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= 0 </a:t>
            </a:r>
            <a:r>
              <a:rPr lang="en-GB" sz="2000" dirty="0">
                <a:solidFill>
                  <a:srgbClr val="0000FF"/>
                </a:solidFill>
                <a:latin typeface="Consolas"/>
              </a:rPr>
              <a:t>To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 3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f.WriteLine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(x(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))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Next</a:t>
            </a:r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f.Close</a:t>
            </a:r>
            <a:r>
              <a:rPr lang="en-GB" sz="2000" dirty="0">
                <a:solidFill>
                  <a:prstClr val="black"/>
                </a:solidFill>
                <a:latin typeface="Consolas"/>
              </a:rPr>
              <a:t>()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9302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do?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fn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String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= 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"potato"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f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IO.</a:t>
            </a:r>
            <a:r>
              <a:rPr lang="en-GB" sz="2000" dirty="0" err="1" smtClean="0">
                <a:solidFill>
                  <a:srgbClr val="2B91AF"/>
                </a:solidFill>
                <a:latin typeface="Consolas"/>
              </a:rPr>
              <a:t>StreamWriter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fn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f.WriteLine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>
                <a:solidFill>
                  <a:srgbClr val="A31515"/>
                </a:solidFill>
                <a:latin typeface="Consolas"/>
              </a:rPr>
              <a:t>"potato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f.Close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()</a:t>
            </a:r>
            <a:endParaRPr lang="en-GB" sz="2000" dirty="0" smtClean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183384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will this program output?</a:t>
            </a:r>
          </a:p>
          <a:p>
            <a:pPr algn="l" defTabSz="-828675">
              <a:defRPr/>
            </a:pPr>
            <a:endParaRPr lang="en-GB" sz="2400" dirty="0" smtClean="0">
              <a:latin typeface="Consolas"/>
            </a:endParaRPr>
          </a:p>
          <a:p>
            <a:pPr algn="l"/>
            <a:r>
              <a:rPr lang="en-GB" sz="2000" dirty="0" smtClean="0">
                <a:latin typeface="Consolas"/>
              </a:rPr>
              <a:t>  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f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IO.</a:t>
            </a:r>
            <a:r>
              <a:rPr lang="en-GB" sz="2000" dirty="0" err="1" smtClean="0">
                <a:solidFill>
                  <a:srgbClr val="2B91AF"/>
                </a:solidFill>
                <a:latin typeface="Consolas"/>
              </a:rPr>
              <a:t>StreamReader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2000" dirty="0" smtClean="0">
                <a:solidFill>
                  <a:srgbClr val="A31515"/>
                </a:solidFill>
                <a:latin typeface="Consolas"/>
              </a:rPr>
              <a:t>"N:\test.txt"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smtClean="0">
                <a:solidFill>
                  <a:srgbClr val="2B91AF"/>
                </a:solidFill>
                <a:latin typeface="Consolas"/>
              </a:rPr>
              <a:t>Console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.WriteLine(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f.ReadLine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2000" dirty="0" err="1" smtClean="0">
                <a:solidFill>
                  <a:prstClr val="black"/>
                </a:solidFill>
                <a:latin typeface="Consolas"/>
              </a:rPr>
              <a:t>f.Close</a:t>
            </a:r>
            <a:r>
              <a:rPr lang="en-GB" sz="2000" dirty="0" smtClean="0">
                <a:solidFill>
                  <a:prstClr val="black"/>
                </a:solidFill>
                <a:latin typeface="Consolas"/>
              </a:rPr>
              <a:t>()</a:t>
            </a:r>
          </a:p>
          <a:p>
            <a:pPr algn="l"/>
            <a:endParaRPr lang="en-GB" sz="20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altLang="en-US" sz="2400" dirty="0" smtClean="0"/>
              <a:t>Could there be any problems with the code shown above?</a:t>
            </a:r>
            <a:endParaRPr lang="en-GB" altLang="en-US" sz="2400" dirty="0"/>
          </a:p>
          <a:p>
            <a:pPr algn="l"/>
            <a:endParaRPr lang="en-GB" sz="2000" dirty="0" smtClean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84943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1116</TotalTime>
  <Words>169</Words>
  <Application>Microsoft Office PowerPoint</Application>
  <PresentationFormat>On-screen Show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Ambrose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 Stenhouse</dc:creator>
  <cp:lastModifiedBy>J Stenhouse</cp:lastModifiedBy>
  <cp:revision>62</cp:revision>
  <dcterms:created xsi:type="dcterms:W3CDTF">2011-09-03T14:34:24Z</dcterms:created>
  <dcterms:modified xsi:type="dcterms:W3CDTF">2014-12-09T10:38:51Z</dcterms:modified>
</cp:coreProperties>
</file>