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70" r:id="rId4"/>
    <p:sldId id="277" r:id="rId5"/>
    <p:sldId id="279" r:id="rId6"/>
    <p:sldId id="280" r:id="rId7"/>
    <p:sldId id="282" r:id="rId8"/>
    <p:sldId id="283" r:id="rId9"/>
    <p:sldId id="281" r:id="rId10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6" autoAdjust="0"/>
    <p:restoredTop sz="94660"/>
  </p:normalViewPr>
  <p:slideViewPr>
    <p:cSldViewPr snapToGrid="0">
      <p:cViewPr>
        <p:scale>
          <a:sx n="100" d="100"/>
          <a:sy n="100" d="100"/>
        </p:scale>
        <p:origin x="84" y="-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694" y="2172788"/>
            <a:ext cx="3295399" cy="3789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SPECIFICATION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166650"/>
              </p:ext>
            </p:extLst>
          </p:nvPr>
        </p:nvGraphicFramePr>
        <p:xfrm>
          <a:off x="6096000" y="1197430"/>
          <a:ext cx="5497285" cy="3877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2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3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Criteria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Marks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Identifying &amp; investigating design possibilities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Producing a design brief &amp; specification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Generating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Developing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Realising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Analysing &amp; evaluating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0">
                <a:tc gridSpan="2">
                  <a:txBody>
                    <a:bodyPr/>
                    <a:lstStyle/>
                    <a:p>
                      <a:pPr algn="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100</a:t>
                      </a:r>
                      <a:endParaRPr lang="en-GB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ounded Rectangular Callout 11"/>
          <p:cNvSpPr/>
          <p:nvPr/>
        </p:nvSpPr>
        <p:spPr>
          <a:xfrm>
            <a:off x="6096000" y="5367920"/>
            <a:ext cx="5497286" cy="946281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maximum mark for your NEA is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100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table shows the criteria for the NEA as well as how marks are allocated.</a:t>
            </a:r>
            <a:endParaRPr lang="en-GB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542108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  <a:b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Previously referred to as controlled assessment or coursework.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is a design a make project that includes: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20 page A3 design portfolio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manufactured product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Criteria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When completed you will be given a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mark out of 100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There are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six sections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total. Marks are allocated to each section (see table).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Timescale</a:t>
            </a:r>
            <a:b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project should take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30 to 35 hours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You can finish off some work at home but the majority of work and all practical work must be completed under your teachers supervision.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Deadline: Feb half term 2019</a:t>
            </a:r>
          </a:p>
        </p:txBody>
      </p:sp>
    </p:spTree>
    <p:extLst>
      <p:ext uri="{BB962C8B-B14F-4D97-AF65-F5344CB8AC3E}">
        <p14:creationId xmlns:p14="http://schemas.microsoft.com/office/powerpoint/2010/main" val="2890312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5064">
            <a:off x="309618" y="4447475"/>
            <a:ext cx="1667246" cy="19173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657490"/>
              </p:ext>
            </p:extLst>
          </p:nvPr>
        </p:nvGraphicFramePr>
        <p:xfrm>
          <a:off x="6172200" y="1077686"/>
          <a:ext cx="5659916" cy="531209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5659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34131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Section B 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Assessment Criteria</a:t>
                      </a:r>
                      <a:endParaRPr lang="en-GB" sz="3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8983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Comprehensive design brief which clearly justifies how you have considered their user/client’s needs and wants and links directly to the context selected.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8983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Comprehensive design specification with very high level of justification linking to the needs and wants of the</a:t>
                      </a:r>
                      <a:r>
                        <a:rPr lang="en-GB" sz="2400" baseline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client/user. Fully informs subsequent design stages.</a:t>
                      </a:r>
                      <a:endParaRPr lang="en-GB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0999" y="954353"/>
            <a:ext cx="571500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B </a:t>
            </a: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Producing a design brief and specification</a:t>
            </a: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There will be assessment criteria for each section of your NEA.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B carries a total of 10 marks</a:t>
            </a: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order to achieve full marks for this section, your work will need to fulfil the criteria shown in the table.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286482" y="4516916"/>
            <a:ext cx="3651609" cy="1872868"/>
          </a:xfrm>
          <a:prstGeom prst="wedgeRoundRectCallout">
            <a:avLst>
              <a:gd name="adj1" fmla="val -69111"/>
              <a:gd name="adj2" fmla="val 3254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116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62631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Research complete…</a:t>
            </a:r>
            <a:endParaRPr lang="en-GB" sz="2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Once you have completed all your research, you need to try and write a clear and concise list that your designs should follow. 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This is called the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specification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it should bring together your clients requirements and all the information you have learnt from your research.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This is an important part of the design process. The design criteria must be strictly followed.</a:t>
            </a: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1200">
            <a:off x="6741977" y="552450"/>
            <a:ext cx="2972629" cy="22351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1200">
            <a:off x="8814685" y="1535664"/>
            <a:ext cx="2972628" cy="22392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1200">
            <a:off x="6741977" y="3192818"/>
            <a:ext cx="2972629" cy="222947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1200">
            <a:off x="8814683" y="4217268"/>
            <a:ext cx="2972629" cy="22364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45064">
            <a:off x="321698" y="4500282"/>
            <a:ext cx="1545116" cy="17768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ounded Rectangular Callout 10"/>
          <p:cNvSpPr/>
          <p:nvPr/>
        </p:nvSpPr>
        <p:spPr>
          <a:xfrm>
            <a:off x="1883229" y="4516916"/>
            <a:ext cx="4397827" cy="1872868"/>
          </a:xfrm>
          <a:prstGeom prst="wedgeRoundRectCallout">
            <a:avLst>
              <a:gd name="adj1" fmla="val -57634"/>
              <a:gd name="adj2" fmla="val 2672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Remember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specification is a set of criteria that you must follow while designing your product. If you don’t stick to the criteria, you may end up designing a product that does not fit with the clients needs.</a:t>
            </a:r>
          </a:p>
        </p:txBody>
      </p:sp>
    </p:spTree>
    <p:extLst>
      <p:ext uri="{BB962C8B-B14F-4D97-AF65-F5344CB8AC3E}">
        <p14:creationId xmlns:p14="http://schemas.microsoft.com/office/powerpoint/2010/main" val="3681569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0999" y="1052324"/>
            <a:ext cx="546895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Specification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specification expands upon the design brief by setting out more detailed design constraints.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generally takes the form of a list of design requirements after further thought and consideration has been given to the design brief and research carried out.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states what design must be, must do, must have and is referred to when designing and evaluating design ideas.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is important that the specification covers the key areas that relate to the product you are designing, and it should be composed of simple clear statements that include the following aspects.</a:t>
            </a:r>
            <a:endParaRPr lang="en-GB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0858">
            <a:off x="9852907" y="3795218"/>
            <a:ext cx="2663367" cy="306287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ular Callout 6"/>
          <p:cNvSpPr/>
          <p:nvPr/>
        </p:nvSpPr>
        <p:spPr>
          <a:xfrm rot="383070">
            <a:off x="6333155" y="1948791"/>
            <a:ext cx="3773659" cy="4475839"/>
          </a:xfrm>
          <a:prstGeom prst="wedgeRoundRectCallout">
            <a:avLst>
              <a:gd name="adj1" fmla="val 63582"/>
              <a:gd name="adj2" fmla="val 32725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Aesthetics</a:t>
            </a: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Customer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Cost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Ergonomics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Environmental issues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Safety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Size</a:t>
            </a:r>
            <a:r>
              <a:rPr lang="en-GB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Function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Materials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GB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300"/>
              </a:spcAft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Manufacture 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42060" y="334571"/>
            <a:ext cx="53967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criteria can be easily remembered by the acronym: ACCEESSFMM, with each letter standing for a </a:t>
            </a:r>
            <a:b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sub-heading on your Specification</a:t>
            </a:r>
          </a:p>
          <a:p>
            <a:pPr algn="r"/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Remember this is only a guide and you may well think of more areas to add onto your Specification.</a:t>
            </a:r>
          </a:p>
        </p:txBody>
      </p:sp>
    </p:spTree>
    <p:extLst>
      <p:ext uri="{BB962C8B-B14F-4D97-AF65-F5344CB8AC3E}">
        <p14:creationId xmlns:p14="http://schemas.microsoft.com/office/powerpoint/2010/main" val="3561847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2862" y="962338"/>
            <a:ext cx="6293147" cy="579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A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Aesthetics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will your product look like? What colour, shape, tone, texture and style will it be? Will the design be based on a theme?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C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Customer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who will your product be aimed at (also known as target market)? What is their age, sex, social type (e.g. student, teacher, child, professional, elderly or disabled)?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C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Cost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-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How much would you theoretically sell your product for, if you had to? How much do you think it will cost to make?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E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Ergonomics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will your product take into account how a human will use it? Will it be comfortable and easy to use?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E 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= Environmental issues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environmental impact will your product have? How will you minimise this? Will you use any recycled materials? Will your product be able to be recycled or re-used? Does it have a secondary use?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S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Safety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will your product safe to use? Will it be safe enough to pass any recognised safety standards (CE mark or BSI mark)?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S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Size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size will your product be?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F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Function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will your product do?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M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 = Materials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materials will you use to make your product and why/what properties do you require from the materials to be used?</a:t>
            </a:r>
          </a:p>
          <a:p>
            <a:pPr>
              <a:spcAft>
                <a:spcPts val="300"/>
              </a:spcAft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M 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= Manufacture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– </a:t>
            </a:r>
            <a:r>
              <a:rPr lang="en-GB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90204" pitchFamily="34" charset="0"/>
              </a:rPr>
              <a:t>what methods of manufacturing will you use? What tools/equipment will you use to make it? What joining methods will you use?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4" b="32981"/>
          <a:stretch/>
        </p:blipFill>
        <p:spPr>
          <a:xfrm>
            <a:off x="6862439" y="337351"/>
            <a:ext cx="5032067" cy="62851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4857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9320" y="1052324"/>
            <a:ext cx="400433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Specification</a:t>
            </a:r>
          </a:p>
          <a:p>
            <a:pPr>
              <a:spcAft>
                <a:spcPts val="600"/>
              </a:spcAft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For each area of the specification you must:</a:t>
            </a:r>
          </a:p>
          <a:p>
            <a:pPr>
              <a:spcAft>
                <a:spcPts val="600"/>
              </a:spcAft>
            </a:pPr>
            <a:r>
              <a:rPr lang="en-GB" sz="1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Describe the criteria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must the product do in order to meet the client/users needs. Please ensure that you </a:t>
            </a:r>
            <a:r>
              <a:rPr lang="en-GB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justify all criteria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(explain why it will be important aspect of the design)</a:t>
            </a:r>
          </a:p>
          <a:p>
            <a:pPr>
              <a:spcAft>
                <a:spcPts val="600"/>
              </a:spcAft>
            </a:pPr>
            <a:r>
              <a:rPr lang="en-GB" sz="1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Explain how you will measure each criteria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if it’s not measurable, then you will be unable to test your product when it has been manufactured. You won’t know whether you have a successful product or not.</a:t>
            </a:r>
          </a:p>
          <a:p>
            <a:pPr>
              <a:spcAft>
                <a:spcPts val="600"/>
              </a:spcAft>
            </a:pPr>
            <a:r>
              <a:rPr lang="en-GB" sz="1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Describe how you will consider sustainability throughout the design process </a:t>
            </a: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use of excess material, can it be recycled or reused, how long should the product last, can the parts be easily disassembled for recycling, will your materials come from a sustainable source?</a:t>
            </a:r>
          </a:p>
          <a:p>
            <a:pPr>
              <a:spcAft>
                <a:spcPts val="600"/>
              </a:spcAft>
            </a:pPr>
            <a:endParaRPr lang="en-GB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5426053" y="13542"/>
            <a:ext cx="5376186" cy="745374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7" name="TextBox 6"/>
          <p:cNvSpPr txBox="1"/>
          <p:nvPr/>
        </p:nvSpPr>
        <p:spPr>
          <a:xfrm>
            <a:off x="4585233" y="1233469"/>
            <a:ext cx="36743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Specification</a:t>
            </a:r>
            <a:endParaRPr lang="en-GB" sz="1100" b="1" u="sng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265813"/>
              </p:ext>
            </p:extLst>
          </p:nvPr>
        </p:nvGraphicFramePr>
        <p:xfrm>
          <a:off x="4658708" y="2038836"/>
          <a:ext cx="6923692" cy="3190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7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7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4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8653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PRODUCT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CRITERIA (with justification)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HOW</a:t>
                      </a:r>
                      <a:r>
                        <a:rPr lang="en-GB" sz="900" baseline="0" dirty="0"/>
                        <a:t> THIS WILL BE MEASURED</a:t>
                      </a:r>
                      <a:endParaRPr lang="en-GB" sz="9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AESTHETICS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CUSTOMER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COST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ERGONOMICS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ENVIRONMENT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SAFETY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SIZE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FUNCTION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MANUFACTURE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5193">
                <a:tc>
                  <a:txBody>
                    <a:bodyPr/>
                    <a:lstStyle/>
                    <a:p>
                      <a:r>
                        <a:rPr lang="en-GB" sz="900" dirty="0"/>
                        <a:t>MATERIALS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4516582" y="1197922"/>
            <a:ext cx="7176654" cy="50920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4492C00-45D8-40EE-8DFE-8A9FF6601D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649251"/>
              </p:ext>
            </p:extLst>
          </p:nvPr>
        </p:nvGraphicFramePr>
        <p:xfrm>
          <a:off x="4658708" y="1554582"/>
          <a:ext cx="6923692" cy="425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9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34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653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Design brief (updated)</a:t>
                      </a:r>
                    </a:p>
                  </a:txBody>
                  <a:tcPr marL="89857" marR="89857" marT="44928" marB="44928"/>
                </a:tc>
                <a:tc>
                  <a:txBody>
                    <a:bodyPr/>
                    <a:lstStyle/>
                    <a:p>
                      <a:r>
                        <a:rPr lang="en-GB" sz="900" b="0" dirty="0"/>
                        <a:t>Has your design brief been adapted since the original version? If so, state it here.</a:t>
                      </a:r>
                    </a:p>
                  </a:txBody>
                  <a:tcPr marL="89857" marR="89857" marT="44928" marB="4492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7583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0DB9F-194A-4A8A-8D09-22120E0C3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395" y="221680"/>
            <a:ext cx="9063210" cy="641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62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E51551-CA02-4BE4-A704-9A4366717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277" y="163928"/>
            <a:ext cx="9217446" cy="653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6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4267</TotalTime>
  <Words>1109</Words>
  <Application>Microsoft Office PowerPoint</Application>
  <PresentationFormat>Widescreen</PresentationFormat>
  <Paragraphs>107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129</cp:revision>
  <cp:lastPrinted>2015-11-20T11:48:11Z</cp:lastPrinted>
  <dcterms:created xsi:type="dcterms:W3CDTF">2015-09-04T19:01:29Z</dcterms:created>
  <dcterms:modified xsi:type="dcterms:W3CDTF">2022-10-10T10:56:32Z</dcterms:modified>
</cp:coreProperties>
</file>