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80" r:id="rId3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606" y="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C8800-4822-4BDD-B8AB-66F85BF08F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2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3D4F1-1CD3-4788-AF3C-944359512C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577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E0D32-C974-481E-8462-D13E2F84C8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092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84BE0-5C41-45B7-AFCF-CBCE6F48ED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837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52EBF-3216-44A7-ABE8-B7285C5ED9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915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8A464-B0F9-407A-842B-B6E0E901EF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398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512D9-1C26-449A-8DE7-B01B8516E8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809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8DE86-AEDF-469F-BC22-9CFDECC8B9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301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AD17C-9316-4EB8-A434-3662106D66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101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41EAE-8E79-46F8-8BC9-1346E12E0C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263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476250"/>
            <a:ext cx="2058988" cy="56499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76250"/>
            <a:ext cx="6029325" cy="56499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769FD-F3AD-4EBC-B436-FFA4C04C97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557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8"/>
          <p:cNvSpPr txBox="1">
            <a:spLocks noChangeArrowheads="1"/>
          </p:cNvSpPr>
          <p:nvPr userDrawn="1"/>
        </p:nvSpPr>
        <p:spPr bwMode="auto">
          <a:xfrm>
            <a:off x="0" y="6165850"/>
            <a:ext cx="92519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b="1" dirty="0" smtClean="0">
                <a:solidFill>
                  <a:srgbClr val="C0C0C0"/>
                </a:solidFill>
              </a:rPr>
              <a:t>010000110110111101100100011001010101001101110100011101010110011001100110</a:t>
            </a:r>
          </a:p>
        </p:txBody>
      </p:sp>
      <p:pic>
        <p:nvPicPr>
          <p:cNvPr id="1027" name="Picture 7" descr="Computi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2147888" cy="80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4762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D3C2C11-518F-443A-8199-304B6BE7184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496944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/>
            <a:r>
              <a:rPr lang="en-GB" sz="2400" dirty="0" smtClean="0"/>
              <a:t>If Mario were a class, what properties would he have?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1" y="1988840"/>
            <a:ext cx="3785563" cy="3312368"/>
          </a:xfrm>
          <a:prstGeom prst="rect">
            <a:avLst/>
          </a:prstGeom>
        </p:spPr>
      </p:pic>
      <p:pic>
        <p:nvPicPr>
          <p:cNvPr id="1026" name="Picture 2" descr="130823-anatomyofmario-18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88443"/>
            <a:ext cx="3785563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2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Could you write a class for a Facebook profile?</a:t>
            </a:r>
            <a:endParaRPr lang="en-GB" altLang="en-US" sz="2400" dirty="0" smtClean="0"/>
          </a:p>
          <a:p>
            <a:pPr algn="l" defTabSz="-828675">
              <a:defRPr/>
            </a:pPr>
            <a:endParaRPr lang="en-GB" altLang="en-US" sz="1600" dirty="0" smtClean="0"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latin typeface="Consolas"/>
              </a:rPr>
              <a:t>   </a:t>
            </a:r>
            <a:endParaRPr lang="en-GB" sz="1600" dirty="0">
              <a:solidFill>
                <a:srgbClr val="0000FF"/>
              </a:solidFill>
              <a:latin typeface="Consolas" pitchFamily="49" charset="0"/>
              <a:cs typeface="Consolas" pitchFamily="49" charset="0"/>
            </a:endParaRPr>
          </a:p>
        </p:txBody>
      </p:sp>
      <p:pic>
        <p:nvPicPr>
          <p:cNvPr id="3" name="Picture 2" descr="http://awesometechblog.files.wordpress.com/2010/12/fb_pro_ful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13" y="1761324"/>
            <a:ext cx="7596411" cy="427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278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1020</TotalTime>
  <Words>23</Words>
  <Application>Microsoft Office PowerPoint</Application>
  <PresentationFormat>On-screen Show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Default Design</vt:lpstr>
      <vt:lpstr>PowerPoint Presentation</vt:lpstr>
      <vt:lpstr>PowerPoint Presentation</vt:lpstr>
    </vt:vector>
  </TitlesOfParts>
  <Company>St Ambrose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 Stenhouse</dc:creator>
  <cp:lastModifiedBy>J Stenhouse</cp:lastModifiedBy>
  <cp:revision>62</cp:revision>
  <dcterms:created xsi:type="dcterms:W3CDTF">2011-09-03T14:34:24Z</dcterms:created>
  <dcterms:modified xsi:type="dcterms:W3CDTF">2014-06-24T11:52:35Z</dcterms:modified>
</cp:coreProperties>
</file>