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0" r:id="rId3"/>
    <p:sldId id="284" r:id="rId4"/>
    <p:sldId id="283" r:id="rId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C8800-4822-4BDD-B8AB-66F85BF08F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3D4F1-1CD3-4788-AF3C-944359512C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7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0D32-C974-481E-8462-D13E2F84C8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4BE0-5C41-45B7-AFCF-CBCE6F48ED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2EBF-3216-44A7-ABE8-B7285C5ED9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8A464-B0F9-407A-842B-B6E0E901E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9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12D9-1C26-449A-8DE7-B01B8516E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09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8DE86-AEDF-469F-BC22-9CFDECC8B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D17C-9316-4EB8-A434-3662106D6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1EAE-8E79-46F8-8BC9-1346E12E0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6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76250"/>
            <a:ext cx="2058988" cy="5649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29325" cy="5649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769FD-F3AD-4EBC-B436-FFA4C04C9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5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8"/>
          <p:cNvSpPr txBox="1">
            <a:spLocks noChangeArrowheads="1"/>
          </p:cNvSpPr>
          <p:nvPr userDrawn="1"/>
        </p:nvSpPr>
        <p:spPr bwMode="auto">
          <a:xfrm>
            <a:off x="0" y="6165850"/>
            <a:ext cx="92519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b="1" dirty="0" smtClean="0">
                <a:solidFill>
                  <a:srgbClr val="C0C0C0"/>
                </a:solidFill>
              </a:rPr>
              <a:t>010000110110111101100100011001010101001101110100011101010110011001100110</a:t>
            </a:r>
          </a:p>
        </p:txBody>
      </p:sp>
      <p:pic>
        <p:nvPicPr>
          <p:cNvPr id="1027" name="Picture 7" descr="Computi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147888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3C2C11-518F-443A-8199-304B6BE718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3673475"/>
          </a:xfrm>
        </p:spPr>
        <p:txBody>
          <a:bodyPr/>
          <a:lstStyle/>
          <a:p>
            <a:pPr marL="609600" indent="-609600" algn="just" eaLnBrk="1" hangingPunct="1"/>
            <a:r>
              <a:rPr lang="en-GB" altLang="en-US" b="1" dirty="0" smtClean="0"/>
              <a:t>Objectives:</a:t>
            </a:r>
          </a:p>
          <a:p>
            <a:pPr marL="609600" indent="-609600" algn="just" eaLnBrk="1" hangingPunct="1"/>
            <a:endParaRPr lang="en-GB" altLang="en-US" sz="2000" b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what a ‘data structure’ is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the purpose of data structures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Declare and use lists 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4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00865"/>
            <a:ext cx="6670067" cy="17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37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names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2B91AF"/>
                </a:solidFill>
                <a:latin typeface="Consolas"/>
              </a:rPr>
              <a:t>List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Of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"Matthew"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"Mark"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"Luke"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"John"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Console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.WriteLine(names(0))</a:t>
            </a:r>
          </a:p>
        </p:txBody>
      </p:sp>
    </p:spTree>
    <p:extLst>
      <p:ext uri="{BB962C8B-B14F-4D97-AF65-F5344CB8AC3E}">
        <p14:creationId xmlns:p14="http://schemas.microsoft.com/office/powerpoint/2010/main" val="6827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>
                <a:latin typeface="Consolas"/>
              </a:rPr>
              <a:t> </a:t>
            </a:r>
            <a:r>
              <a:rPr lang="en-GB" sz="2000" dirty="0" smtClean="0">
                <a:latin typeface="Consolas"/>
              </a:rPr>
              <a:t>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names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2B91AF"/>
                </a:solidFill>
                <a:latin typeface="Consolas"/>
              </a:rPr>
              <a:t>List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Of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"Matthew"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  <a:endParaRPr lang="en-GB" sz="2000" dirty="0">
              <a:solidFill>
                <a:srgbClr val="FF0000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"Mark"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"Luke"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"John"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names.Remove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Mark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</a:t>
            </a:r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Console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.WriteLine(names(2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))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9302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>
                <a:latin typeface="Consolas"/>
              </a:rPr>
              <a:t> </a:t>
            </a:r>
            <a:r>
              <a:rPr lang="en-GB" sz="2000" dirty="0" smtClean="0">
                <a:latin typeface="Consolas"/>
              </a:rPr>
              <a:t>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names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2B91AF"/>
                </a:solidFill>
                <a:latin typeface="Consolas"/>
              </a:rPr>
              <a:t>List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Of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"Matthew"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  <a:endParaRPr lang="en-GB" sz="2000" dirty="0">
              <a:solidFill>
                <a:srgbClr val="FF0000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"Mark"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"Luke"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names.Add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"John"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names.RemoveAt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(1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Console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.WriteLine(names(1))</a:t>
            </a:r>
          </a:p>
        </p:txBody>
      </p:sp>
    </p:spTree>
    <p:extLst>
      <p:ext uri="{BB962C8B-B14F-4D97-AF65-F5344CB8AC3E}">
        <p14:creationId xmlns:p14="http://schemas.microsoft.com/office/powerpoint/2010/main" val="284943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139</Words>
  <Application>Microsoft Office PowerPoint</Application>
  <PresentationFormat>On-screen Show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PowerPoint Presentation</vt:lpstr>
      <vt:lpstr>PowerPoint Presentation</vt:lpstr>
      <vt:lpstr>PowerPoint Presentation</vt:lpstr>
      <vt:lpstr>PowerPoint Presentation</vt:lpstr>
    </vt:vector>
  </TitlesOfParts>
  <Company>St Ambrose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 Stenhouse</dc:creator>
  <cp:lastModifiedBy>J Stenhouse</cp:lastModifiedBy>
  <cp:revision>59</cp:revision>
  <dcterms:created xsi:type="dcterms:W3CDTF">2011-09-03T14:34:24Z</dcterms:created>
  <dcterms:modified xsi:type="dcterms:W3CDTF">2014-06-25T10:52:56Z</dcterms:modified>
</cp:coreProperties>
</file>