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56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275" autoAdjust="0"/>
    <p:restoredTop sz="94660"/>
  </p:normalViewPr>
  <p:slideViewPr>
    <p:cSldViewPr snapToGrid="0">
      <p:cViewPr varScale="1">
        <p:scale>
          <a:sx n="91" d="100"/>
          <a:sy n="91" d="100"/>
        </p:scale>
        <p:origin x="22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7378-2D24-45EF-8499-21F0EC27DC05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40E56-271F-4F52-AE6A-97FE639EC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158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7378-2D24-45EF-8499-21F0EC27DC05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40E56-271F-4F52-AE6A-97FE639EC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671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7378-2D24-45EF-8499-21F0EC27DC05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40E56-271F-4F52-AE6A-97FE639EC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80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7378-2D24-45EF-8499-21F0EC27DC05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40E56-271F-4F52-AE6A-97FE639EC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9205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7378-2D24-45EF-8499-21F0EC27DC05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40E56-271F-4F52-AE6A-97FE639EC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900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7378-2D24-45EF-8499-21F0EC27DC05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40E56-271F-4F52-AE6A-97FE639EC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769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7378-2D24-45EF-8499-21F0EC27DC05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40E56-271F-4F52-AE6A-97FE639EC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82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7378-2D24-45EF-8499-21F0EC27DC05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40E56-271F-4F52-AE6A-97FE639EC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664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7378-2D24-45EF-8499-21F0EC27DC05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40E56-271F-4F52-AE6A-97FE639EC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089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7378-2D24-45EF-8499-21F0EC27DC05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40E56-271F-4F52-AE6A-97FE639EC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174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7378-2D24-45EF-8499-21F0EC27DC05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40E56-271F-4F52-AE6A-97FE639EC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860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37378-2D24-45EF-8499-21F0EC27DC05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F40E56-271F-4F52-AE6A-97FE639EC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291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arningscientists.org/blog/2016/8/25-1" TargetMode="External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arningscientists.org/blog/2016/9/1-1" TargetMode="External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learningscientists.org/blog/2016/5/12-1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arningscientists.org/blog/2016/7/7-1" TargetMode="External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learningscientists.org/blog/2016/9/8-1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arningscientists.org/blog/2016/8/11-1" TargetMode="External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learningscientists.org/blog/2016/3/28/weekly-digest-3" TargetMode="Externa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arningscientists.org/blog/2016/6/23-1" TargetMode="External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learningscientists.org/blog/2016/2/20-1" TargetMode="External"/><Relationship Id="rId4" Type="http://schemas.openxmlformats.org/officeDocument/2006/relationships/hyperlink" Target="http://www.learningscientists.org/blog/2016/4/1-1" TargetMode="Externa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arningscientists.org/blog/2016/7/21-1" TargetMode="External"/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learningscientists.org/blog/2016/4/12-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ncrete Examples presentations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859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SAC Revision Strategies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4183116"/>
            <a:ext cx="6858000" cy="1074683"/>
          </a:xfrm>
        </p:spPr>
        <p:txBody>
          <a:bodyPr/>
          <a:lstStyle/>
          <a:p>
            <a:r>
              <a:rPr lang="en-GB" dirty="0" smtClean="0"/>
              <a:t>The Learning Scientist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1601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ncrete Examples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2070538" y="2711669"/>
            <a:ext cx="1292772" cy="25645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274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ncrete Examples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379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ncrete Examples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276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ncrete Examples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9621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ncrete Examples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0790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ncrete Examples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74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ncrete Examples presentations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29235" y="2734235"/>
            <a:ext cx="5281706" cy="35858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829235" y="2831353"/>
            <a:ext cx="5879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3"/>
              </a:rPr>
              <a:t>http://www.learningscientists.org/blog/2016/8/25-1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124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ual Coding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335561">
            <a:off x="4834072" y="4420330"/>
            <a:ext cx="1304657" cy="2578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7466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ual Coding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374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ual Coding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7829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ual Coding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907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ual Coding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1992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ual Coding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6124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ual Coding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1534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ual Coding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5972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ual Coding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2306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ual Coding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5627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ual Coding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88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ual Coding presentation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4529" y="2756647"/>
            <a:ext cx="6267824" cy="49305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754530" y="2823883"/>
            <a:ext cx="5655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3"/>
              </a:rPr>
              <a:t>http://www.learningscientists.org/blog/2016/9/1-1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754530" y="4131235"/>
            <a:ext cx="6267824" cy="49305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06824" y="4254962"/>
            <a:ext cx="5655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4"/>
              </a:rPr>
              <a:t>http://www.learningscientists.org/blog/2016/5/12-1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4112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laboration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335561">
            <a:off x="2963231" y="1088551"/>
            <a:ext cx="1304657" cy="2578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4481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aboration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5940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aboration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6679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aboration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7113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laboration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5326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aboration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097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Elaboration Presentation 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74059" y="2771588"/>
            <a:ext cx="7119470" cy="58656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54529" y="2771588"/>
            <a:ext cx="7239000" cy="38847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54529" y="3735294"/>
            <a:ext cx="7239000" cy="38847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74059" y="2790727"/>
            <a:ext cx="7470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hlinkClick r:id="rId3"/>
              </a:rPr>
              <a:t>http://www.learningscientists.org/blog/2016/7/7-</a:t>
            </a:r>
            <a:r>
              <a:rPr lang="en-US" u="sng" dirty="0" smtClean="0">
                <a:hlinkClick r:id="rId3"/>
              </a:rPr>
              <a:t>1</a:t>
            </a:r>
            <a:r>
              <a:rPr lang="en-US" u="sng" dirty="0" smtClean="0"/>
              <a:t> 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74059" y="3754433"/>
            <a:ext cx="7470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hlinkClick r:id="rId4"/>
              </a:rPr>
              <a:t>http://www.learningscientists.org/blog/2016/9/8-</a:t>
            </a:r>
            <a:r>
              <a:rPr lang="en-US" u="sng" dirty="0" smtClean="0">
                <a:hlinkClick r:id="rId4"/>
              </a:rPr>
              <a:t>1</a:t>
            </a:r>
            <a:r>
              <a:rPr lang="en-US" u="sng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157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nterleaving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889614">
            <a:off x="2095743" y="4557281"/>
            <a:ext cx="2871465" cy="2536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75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nterleaving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76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nterleaving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615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nterleaving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708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nterleaving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76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nterleaving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28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nterleaving presentation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91882" y="2726765"/>
            <a:ext cx="5326530" cy="3884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91882" y="4138706"/>
            <a:ext cx="7590118" cy="46317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791882" y="2818511"/>
            <a:ext cx="6902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3"/>
              </a:rPr>
              <a:t>http://www.learningscientists.org/blog/2016/8/11-1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91882" y="4232551"/>
            <a:ext cx="6902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4"/>
              </a:rPr>
              <a:t>http://www.learningscientists.org/blog/2016/3/28/weekly-digest-3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83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trieval Practice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 rot="18091805">
            <a:off x="4929352" y="932323"/>
            <a:ext cx="1292772" cy="25645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0549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trieval Practice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0814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trieval Practice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0989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trieval Practice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7378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trieval Practice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5761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trieval Practice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872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trieval Practice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11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trieval Practice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2313" y="2786063"/>
            <a:ext cx="6437312" cy="3571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2269" y="2791666"/>
            <a:ext cx="5965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  <a:latin typeface="+mj-lt"/>
                <a:cs typeface="Arial"/>
                <a:hlinkClick r:id="rId3"/>
              </a:rPr>
              <a:t>http://www.learningscientists.org/blog/2016/6/23-1</a:t>
            </a:r>
            <a:r>
              <a:rPr lang="en-US" dirty="0" smtClean="0">
                <a:solidFill>
                  <a:srgbClr val="0000FF"/>
                </a:solidFill>
                <a:latin typeface="+mj-lt"/>
                <a:cs typeface="Arial"/>
              </a:rPr>
              <a:t>   </a:t>
            </a:r>
            <a:endParaRPr lang="en-US" dirty="0">
              <a:solidFill>
                <a:srgbClr val="0000FF"/>
              </a:solidFill>
              <a:latin typeface="+mj-lt"/>
              <a:cs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22313" y="3727824"/>
            <a:ext cx="6262687" cy="4034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92269" y="3727824"/>
            <a:ext cx="5478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4"/>
              </a:rPr>
              <a:t>http://www.learningscientists.org/blog/2016/4/1-1</a:t>
            </a: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722313" y="4557059"/>
            <a:ext cx="6262687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892269" y="4568727"/>
            <a:ext cx="5453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5"/>
              </a:rPr>
              <a:t>http://www.learningscientists.org/</a:t>
            </a:r>
            <a:r>
              <a:rPr lang="en-US" dirty="0" smtClean="0">
                <a:hlinkClick r:id="rId5"/>
              </a:rPr>
              <a:t>blog/2016/2/20</a:t>
            </a:r>
            <a:r>
              <a:rPr lang="en-US" smtClean="0">
                <a:hlinkClick r:id="rId5"/>
              </a:rPr>
              <a:t>-1</a:t>
            </a:r>
            <a:r>
              <a:rPr lang="en-US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327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paced Practice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6117021" y="2711669"/>
            <a:ext cx="1292772" cy="25645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12498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paced Practice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90299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paced Practice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33340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paced Practice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21186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paced Practice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8137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paced Practice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39358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paced Practice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698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paced Practice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20224" y="2784874"/>
            <a:ext cx="6515482" cy="469658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20224" y="2784874"/>
            <a:ext cx="656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3"/>
              </a:rPr>
              <a:t>http://www.learningscientists.org/blog/2016/7/21-</a:t>
            </a:r>
            <a:r>
              <a:rPr lang="en-US" dirty="0" smtClean="0">
                <a:hlinkClick r:id="rId3"/>
              </a:rPr>
              <a:t>1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820224" y="3847353"/>
            <a:ext cx="6433717" cy="53788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20224" y="4015903"/>
            <a:ext cx="656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4"/>
              </a:rPr>
              <a:t>http://www.learningscientists.org/blog/2016/4/12-1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66224" y="-466450"/>
            <a:ext cx="656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4"/>
              </a:rPr>
              <a:t>http://www.learningscientists.org/blog/2016/4/12-1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9474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192B7C30560347855A6BE63D02495D" ma:contentTypeVersion="29" ma:contentTypeDescription="Create a new document." ma:contentTypeScope="" ma:versionID="eb16770190c14043eb5ac0bdad337f92">
  <xsd:schema xmlns:xsd="http://www.w3.org/2001/XMLSchema" xmlns:xs="http://www.w3.org/2001/XMLSchema" xmlns:p="http://schemas.microsoft.com/office/2006/metadata/properties" xmlns:ns3="8856c600-b403-4c06-96dc-fb5a28e36a9a" xmlns:ns4="e3c5d979-1397-4c53-8fe8-6b3b0a43b104" targetNamespace="http://schemas.microsoft.com/office/2006/metadata/properties" ma:root="true" ma:fieldsID="6420240870631e95b2b48050d61089df" ns3:_="" ns4:_="">
    <xsd:import namespace="8856c600-b403-4c06-96dc-fb5a28e36a9a"/>
    <xsd:import namespace="e3c5d979-1397-4c53-8fe8-6b3b0a43b10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NotebookType" minOccurs="0"/>
                <xsd:element ref="ns3:FolderType" minOccurs="0"/>
                <xsd:element ref="ns3:Owner" minOccurs="0"/>
                <xsd:element ref="ns3:DefaultSectionNames" minOccurs="0"/>
                <xsd:element ref="ns3:Templates" minOccurs="0"/>
                <xsd:element ref="ns3:CultureName" minOccurs="0"/>
                <xsd:element ref="ns3:AppVersion" minOccurs="0"/>
                <xsd:element ref="ns3:Teachers" minOccurs="0"/>
                <xsd:element ref="ns3:Students" minOccurs="0"/>
                <xsd:element ref="ns3:Student_Group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4:SharedWithUsers" minOccurs="0"/>
                <xsd:element ref="ns4:SharedWithDetails" minOccurs="0"/>
                <xsd:element ref="ns4:SharingHintHash" minOccurs="0"/>
                <xsd:element ref="ns3:TeamsChannelId" minOccurs="0"/>
                <xsd:element ref="ns3:IsNotebookLocked" minOccurs="0"/>
                <xsd:element ref="ns3:MediaServiceAutoKeyPoints" minOccurs="0"/>
                <xsd:element ref="ns3:MediaServiceKeyPoint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56c600-b403-4c06-96dc-fb5a28e36a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NotebookType" ma:index="12" nillable="true" ma:displayName="Notebook Type" ma:internalName="NotebookType">
      <xsd:simpleType>
        <xsd:restriction base="dms:Text"/>
      </xsd:simpleType>
    </xsd:element>
    <xsd:element name="FolderType" ma:index="13" nillable="true" ma:displayName="Folder Type" ma:internalName="FolderType">
      <xsd:simpleType>
        <xsd:restriction base="dms:Text"/>
      </xsd:simpleType>
    </xsd:element>
    <xsd:element name="Owner" ma:index="14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faultSectionNames" ma:index="15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6" nillable="true" ma:displayName="Templates" ma:internalName="Templates">
      <xsd:simpleType>
        <xsd:restriction base="dms:Note">
          <xsd:maxLength value="255"/>
        </xsd:restriction>
      </xsd:simpleType>
    </xsd:element>
    <xsd:element name="CultureName" ma:index="17" nillable="true" ma:displayName="Culture Name" ma:internalName="CultureName">
      <xsd:simpleType>
        <xsd:restriction base="dms:Text"/>
      </xsd:simpleType>
    </xsd:element>
    <xsd:element name="AppVersion" ma:index="18" nillable="true" ma:displayName="App Version" ma:internalName="AppVersion">
      <xsd:simpleType>
        <xsd:restriction base="dms:Text"/>
      </xsd:simpleType>
    </xsd:element>
    <xsd:element name="Teachers" ma:index="1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2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2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nvited_Teachers" ma:index="22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23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4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25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26" nillable="true" ma:displayName="Is Collaboration Space Locked" ma:internalName="Is_Collaboration_Space_Locked">
      <xsd:simpleType>
        <xsd:restriction base="dms:Boolean"/>
      </xsd:simpleType>
    </xsd:element>
    <xsd:element name="TeamsChannelId" ma:index="30" nillable="true" ma:displayName="Teams Channel Id" ma:internalName="TeamsChannelId">
      <xsd:simpleType>
        <xsd:restriction base="dms:Text"/>
      </xsd:simpleType>
    </xsd:element>
    <xsd:element name="IsNotebookLocked" ma:index="31" nillable="true" ma:displayName="Is Notebook Locked" ma:internalName="IsNotebookLocked">
      <xsd:simpleType>
        <xsd:restriction base="dms:Boolean"/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3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3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c5d979-1397-4c53-8fe8-6b3b0a43b104" elementFormDefault="qualified">
    <xsd:import namespace="http://schemas.microsoft.com/office/2006/documentManagement/types"/>
    <xsd:import namespace="http://schemas.microsoft.com/office/infopath/2007/PartnerControls"/>
    <xsd:element name="SharedWithUsers" ma:index="27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8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9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NotebookType xmlns="8856c600-b403-4c06-96dc-fb5a28e36a9a" xsi:nil="true"/>
    <FolderType xmlns="8856c600-b403-4c06-96dc-fb5a28e36a9a" xsi:nil="true"/>
    <Students xmlns="8856c600-b403-4c06-96dc-fb5a28e36a9a">
      <UserInfo>
        <DisplayName/>
        <AccountId xsi:nil="true"/>
        <AccountType/>
      </UserInfo>
    </Students>
    <Student_Groups xmlns="8856c600-b403-4c06-96dc-fb5a28e36a9a">
      <UserInfo>
        <DisplayName/>
        <AccountId xsi:nil="true"/>
        <AccountType/>
      </UserInfo>
    </Student_Groups>
    <TeamsChannelId xmlns="8856c600-b403-4c06-96dc-fb5a28e36a9a" xsi:nil="true"/>
    <IsNotebookLocked xmlns="8856c600-b403-4c06-96dc-fb5a28e36a9a" xsi:nil="true"/>
    <Templates xmlns="8856c600-b403-4c06-96dc-fb5a28e36a9a" xsi:nil="true"/>
    <Self_Registration_Enabled xmlns="8856c600-b403-4c06-96dc-fb5a28e36a9a" xsi:nil="true"/>
    <Has_Teacher_Only_SectionGroup xmlns="8856c600-b403-4c06-96dc-fb5a28e36a9a" xsi:nil="true"/>
    <Invited_Teachers xmlns="8856c600-b403-4c06-96dc-fb5a28e36a9a" xsi:nil="true"/>
    <Invited_Students xmlns="8856c600-b403-4c06-96dc-fb5a28e36a9a" xsi:nil="true"/>
    <Is_Collaboration_Space_Locked xmlns="8856c600-b403-4c06-96dc-fb5a28e36a9a" xsi:nil="true"/>
    <Teachers xmlns="8856c600-b403-4c06-96dc-fb5a28e36a9a">
      <UserInfo>
        <DisplayName/>
        <AccountId xsi:nil="true"/>
        <AccountType/>
      </UserInfo>
    </Teachers>
    <AppVersion xmlns="8856c600-b403-4c06-96dc-fb5a28e36a9a" xsi:nil="true"/>
    <DefaultSectionNames xmlns="8856c600-b403-4c06-96dc-fb5a28e36a9a" xsi:nil="true"/>
    <Owner xmlns="8856c600-b403-4c06-96dc-fb5a28e36a9a">
      <UserInfo>
        <DisplayName/>
        <AccountId xsi:nil="true"/>
        <AccountType/>
      </UserInfo>
    </Owner>
    <CultureName xmlns="8856c600-b403-4c06-96dc-fb5a28e36a9a" xsi:nil="true"/>
  </documentManagement>
</p:properties>
</file>

<file path=customXml/itemProps1.xml><?xml version="1.0" encoding="utf-8"?>
<ds:datastoreItem xmlns:ds="http://schemas.openxmlformats.org/officeDocument/2006/customXml" ds:itemID="{89EF5B10-8760-46E2-940B-CEA8A607FEF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856c600-b403-4c06-96dc-fb5a28e36a9a"/>
    <ds:schemaRef ds:uri="e3c5d979-1397-4c53-8fe8-6b3b0a43b1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FACCAB2-D2BE-48E7-8171-E9348825451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CEF79AC-2471-4520-A14A-5AD72A5268FD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e3c5d979-1397-4c53-8fe8-6b3b0a43b104"/>
    <ds:schemaRef ds:uri="8856c600-b403-4c06-96dc-fb5a28e36a9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45</Words>
  <Application>Microsoft Office PowerPoint</Application>
  <PresentationFormat>On-screen Show (4:3)</PresentationFormat>
  <Paragraphs>15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Arial</vt:lpstr>
      <vt:lpstr>Calibri</vt:lpstr>
      <vt:lpstr>Calibri Light</vt:lpstr>
      <vt:lpstr>Office Theme</vt:lpstr>
      <vt:lpstr>PowerPoint Presentation</vt:lpstr>
      <vt:lpstr>SAC Revision Strategies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Cook (St Ambrose College)</dc:creator>
  <cp:lastModifiedBy>Mr M Cook (St Ambrose College)</cp:lastModifiedBy>
  <cp:revision>1</cp:revision>
  <dcterms:created xsi:type="dcterms:W3CDTF">2020-10-08T16:04:02Z</dcterms:created>
  <dcterms:modified xsi:type="dcterms:W3CDTF">2020-10-08T16:12:24Z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0x01010011192B7C30560347855A6BE63D02495D</vt:lpwstr>
  </property>
</Properties>
</file>