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D07BDF-8668-50DF-1BB7-964D51BBE630}" v="74" dt="2026-04-27T15:18:40.9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Year 12 Politics Mock Revision </a:t>
            </a:r>
            <a:r>
              <a:rPr lang="en-GB"/>
              <a:t>List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B99BD-7C29-C27F-2ADD-ECC9508AB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878" y="93905"/>
            <a:ext cx="10515600" cy="1325563"/>
          </a:xfrm>
        </p:spPr>
        <p:txBody>
          <a:bodyPr/>
          <a:lstStyle/>
          <a:p>
            <a:r>
              <a:rPr lang="en-GB"/>
              <a:t>Paper 1 – 2 hours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55631-DB92-D191-B846-B0C1921991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1489"/>
            <a:ext cx="4367939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en-GB" b="1"/>
              <a:t>Content:</a:t>
            </a:r>
            <a:endParaRPr lang="en-US" b="1"/>
          </a:p>
          <a:p>
            <a:pPr>
              <a:buNone/>
            </a:pPr>
            <a:r>
              <a:rPr lang="en-GB"/>
              <a:t>Democracy</a:t>
            </a:r>
            <a:endParaRPr lang="en-US"/>
          </a:p>
          <a:p>
            <a:pPr>
              <a:buNone/>
            </a:pPr>
            <a:r>
              <a:rPr lang="en-GB"/>
              <a:t>Voting Behaviour</a:t>
            </a:r>
          </a:p>
          <a:p>
            <a:pPr>
              <a:buNone/>
            </a:pPr>
            <a:r>
              <a:rPr lang="en-GB"/>
              <a:t>Elections</a:t>
            </a:r>
          </a:p>
          <a:p>
            <a:pPr>
              <a:buNone/>
            </a:pPr>
            <a:r>
              <a:rPr lang="en-GB"/>
              <a:t>Political Parties</a:t>
            </a:r>
          </a:p>
          <a:p>
            <a:pPr>
              <a:buNone/>
            </a:pPr>
            <a:r>
              <a:rPr lang="en-GB"/>
              <a:t>Constitution</a:t>
            </a:r>
          </a:p>
          <a:p>
            <a:pPr>
              <a:buNone/>
            </a:pPr>
            <a:r>
              <a:rPr lang="en-GB"/>
              <a:t>Parliament</a:t>
            </a:r>
          </a:p>
          <a:p>
            <a:pPr>
              <a:buNone/>
            </a:pPr>
            <a:r>
              <a:rPr lang="en-GB"/>
              <a:t>Prime Minister</a:t>
            </a:r>
          </a:p>
          <a:p>
            <a:pPr>
              <a:buNone/>
            </a:pPr>
            <a:r>
              <a:rPr lang="en-GB"/>
              <a:t>Judiciary</a:t>
            </a:r>
          </a:p>
          <a:p>
            <a:pPr>
              <a:buNone/>
            </a:pPr>
            <a:r>
              <a:rPr lang="en-GB"/>
              <a:t>Devolution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ED43B089-24BC-CA39-B978-4474581D9691}"/>
              </a:ext>
            </a:extLst>
          </p:cNvPr>
          <p:cNvSpPr txBox="1">
            <a:spLocks/>
          </p:cNvSpPr>
          <p:nvPr/>
        </p:nvSpPr>
        <p:spPr>
          <a:xfrm>
            <a:off x="5627176" y="1538906"/>
            <a:ext cx="4367939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GB" b="1"/>
              <a:t>Question Types:</a:t>
            </a:r>
            <a:endParaRPr lang="en-US"/>
          </a:p>
          <a:p>
            <a:pPr>
              <a:buNone/>
            </a:pPr>
            <a:r>
              <a:rPr lang="en-GB"/>
              <a:t>3 x 9 markers</a:t>
            </a:r>
          </a:p>
          <a:p>
            <a:pPr>
              <a:buNone/>
            </a:pPr>
            <a:r>
              <a:rPr lang="en-GB"/>
              <a:t>1x 25 extract</a:t>
            </a:r>
          </a:p>
          <a:p>
            <a:pPr>
              <a:buNone/>
            </a:pPr>
            <a:r>
              <a:rPr lang="en-GB"/>
              <a:t>1x 25 essay</a:t>
            </a:r>
            <a:endParaRPr lang="en-GB" b="1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28740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6239DE-0E78-FAAA-26DF-70B93CE0BA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6C20A9-16DB-E6BD-D89A-ED5F9F04DE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4878" y="93905"/>
            <a:ext cx="10515600" cy="1325563"/>
          </a:xfrm>
        </p:spPr>
        <p:txBody>
          <a:bodyPr/>
          <a:lstStyle/>
          <a:p>
            <a:r>
              <a:rPr lang="en-GB"/>
              <a:t>Paper 2- 1 hour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C3B9EE-D760-02E7-EF10-2EC7B8F874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41489"/>
            <a:ext cx="4367939" cy="4351338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buNone/>
            </a:pPr>
            <a:r>
              <a:rPr lang="en-GB" b="1"/>
              <a:t>Content:</a:t>
            </a:r>
            <a:endParaRPr lang="en-US" b="1"/>
          </a:p>
          <a:p>
            <a:pPr>
              <a:buNone/>
            </a:pPr>
            <a:r>
              <a:rPr lang="en-GB"/>
              <a:t>US Constitution</a:t>
            </a:r>
          </a:p>
          <a:p>
            <a:pPr>
              <a:buNone/>
            </a:pPr>
            <a:r>
              <a:rPr lang="en-GB"/>
              <a:t>Congress</a:t>
            </a:r>
            <a:endParaRPr lang="en-GB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38C597A-2380-B699-6CCB-A0A31890AF5B}"/>
              </a:ext>
            </a:extLst>
          </p:cNvPr>
          <p:cNvSpPr txBox="1">
            <a:spLocks/>
          </p:cNvSpPr>
          <p:nvPr/>
        </p:nvSpPr>
        <p:spPr>
          <a:xfrm>
            <a:off x="5627176" y="1538906"/>
            <a:ext cx="4367939" cy="435133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None/>
            </a:pPr>
            <a:r>
              <a:rPr lang="en-GB" b="1"/>
              <a:t>Question Types:</a:t>
            </a:r>
            <a:endParaRPr lang="en-US"/>
          </a:p>
          <a:p>
            <a:pPr>
              <a:buNone/>
            </a:pPr>
            <a:r>
              <a:rPr lang="en-GB"/>
              <a:t>4x 9 markers</a:t>
            </a:r>
          </a:p>
          <a:p>
            <a:pPr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29336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325d76c-f155-4359-8160-5bcadfabacd2">
      <Terms xmlns="http://schemas.microsoft.com/office/infopath/2007/PartnerControls"/>
    </lcf76f155ced4ddcb4097134ff3c332f>
    <TaxCatchAll xmlns="eb05aaba-531c-49b7-9bbc-06c153b0d8be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347F0B3AD080543AA1AC7F32ECB3DD2" ma:contentTypeVersion="14" ma:contentTypeDescription="Create a new document." ma:contentTypeScope="" ma:versionID="d575d7ed96a0c53cbe8383d510c15ff4">
  <xsd:schema xmlns:xsd="http://www.w3.org/2001/XMLSchema" xmlns:xs="http://www.w3.org/2001/XMLSchema" xmlns:p="http://schemas.microsoft.com/office/2006/metadata/properties" xmlns:ns2="9325d76c-f155-4359-8160-5bcadfabacd2" xmlns:ns3="eb05aaba-531c-49b7-9bbc-06c153b0d8be" targetNamespace="http://schemas.microsoft.com/office/2006/metadata/properties" ma:root="true" ma:fieldsID="93949c0f308a1452e451a2bfefb98cc6" ns2:_="" ns3:_="">
    <xsd:import namespace="9325d76c-f155-4359-8160-5bcadfabacd2"/>
    <xsd:import namespace="eb05aaba-531c-49b7-9bbc-06c153b0d8b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25d76c-f155-4359-8160-5bcadfabac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2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7" nillable="true" ma:displayName="Location" ma:description="" ma:indexed="true" ma:internalName="MediaServiceLocatio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b39aab66-4305-4fda-9efc-d22ae305add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05aaba-531c-49b7-9bbc-06c153b0d8be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a473100c-968a-459d-9c1e-a1b4a5265dcf}" ma:internalName="TaxCatchAll" ma:showField="CatchAllData" ma:web="eb05aaba-531c-49b7-9bbc-06c153b0d8b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8C909AF-00E8-433A-AE69-3E3F0C5EA694}">
  <ds:schemaRefs>
    <ds:schemaRef ds:uri="http://schemas.microsoft.com/office/2006/metadata/properties"/>
    <ds:schemaRef ds:uri="http://schemas.microsoft.com/office/infopath/2007/PartnerControls"/>
    <ds:schemaRef ds:uri="9325d76c-f155-4359-8160-5bcadfabacd2"/>
    <ds:schemaRef ds:uri="eb05aaba-531c-49b7-9bbc-06c153b0d8be"/>
  </ds:schemaRefs>
</ds:datastoreItem>
</file>

<file path=customXml/itemProps2.xml><?xml version="1.0" encoding="utf-8"?>
<ds:datastoreItem xmlns:ds="http://schemas.openxmlformats.org/officeDocument/2006/customXml" ds:itemID="{C35C90E9-22BA-4A5F-8768-B2FD9E02469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325d76c-f155-4359-8160-5bcadfabacd2"/>
    <ds:schemaRef ds:uri="eb05aaba-531c-49b7-9bbc-06c153b0d8b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0A77889-0B69-4AD0-B3D3-FBC7BD20E70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Year 12 Politics Mock Revision List</vt:lpstr>
      <vt:lpstr>Paper 1 – 2 hours</vt:lpstr>
      <vt:lpstr>Paper 2- 1 hour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21</cp:revision>
  <dcterms:created xsi:type="dcterms:W3CDTF">2026-04-27T15:16:12Z</dcterms:created>
  <dcterms:modified xsi:type="dcterms:W3CDTF">2026-05-05T09:16:07Z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0x0101002347F0B3AD080543AA1AC7F32ECB3DD2</vt:lpwstr>
  </property>
  <property fmtid="{D5CDD505-2E9C-101B-9397-08002B2CF9AE}" pid="3" name="MediaServiceImageTags">
    <vt:lpwstr/>
  </property>
</Properties>
</file>