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7559675" cy="10691813"/>
  <p:notesSz cx="6881813" cy="100028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15F1FC-4D24-45FC-863F-CD19A6392BE2}" v="107" dt="2019-09-04T20:41:25.1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08" y="72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Leisk (St Ambrose College)" userId="abc5dc2e-bbe8-4b7b-b7b2-ee7f66c5c43a" providerId="ADAL" clId="{18008590-B5DA-4B09-89AC-915AB34BD685}"/>
    <pc:docChg chg="undo custSel addSld delSld modSld">
      <pc:chgData name="Mr J Leisk (St Ambrose College)" userId="abc5dc2e-bbe8-4b7b-b7b2-ee7f66c5c43a" providerId="ADAL" clId="{18008590-B5DA-4B09-89AC-915AB34BD685}" dt="2019-09-04T20:44:12.870" v="1957" actId="6549"/>
      <pc:docMkLst>
        <pc:docMk/>
      </pc:docMkLst>
      <pc:sldChg chg="delSp modSp">
        <pc:chgData name="Mr J Leisk (St Ambrose College)" userId="abc5dc2e-bbe8-4b7b-b7b2-ee7f66c5c43a" providerId="ADAL" clId="{18008590-B5DA-4B09-89AC-915AB34BD685}" dt="2019-09-04T19:41:51.470" v="378" actId="1076"/>
        <pc:sldMkLst>
          <pc:docMk/>
          <pc:sldMk cId="3453129763" sldId="256"/>
        </pc:sldMkLst>
        <pc:spChg chg="mod">
          <ac:chgData name="Mr J Leisk (St Ambrose College)" userId="abc5dc2e-bbe8-4b7b-b7b2-ee7f66c5c43a" providerId="ADAL" clId="{18008590-B5DA-4B09-89AC-915AB34BD685}" dt="2019-09-04T19:41:38" v="376" actId="20577"/>
          <ac:spMkLst>
            <pc:docMk/>
            <pc:sldMk cId="3453129763" sldId="256"/>
            <ac:spMk id="6" creationId="{CC380B7A-9D92-48BF-812E-6AA9C5D793A0}"/>
          </ac:spMkLst>
        </pc:spChg>
        <pc:spChg chg="mod">
          <ac:chgData name="Mr J Leisk (St Ambrose College)" userId="abc5dc2e-bbe8-4b7b-b7b2-ee7f66c5c43a" providerId="ADAL" clId="{18008590-B5DA-4B09-89AC-915AB34BD685}" dt="2019-09-04T19:41:51.470" v="378" actId="1076"/>
          <ac:spMkLst>
            <pc:docMk/>
            <pc:sldMk cId="3453129763" sldId="256"/>
            <ac:spMk id="24" creationId="{6A4C4FF5-EDFB-4430-BC94-16B6EC4614F4}"/>
          </ac:spMkLst>
        </pc:spChg>
        <pc:graphicFrameChg chg="mod">
          <ac:chgData name="Mr J Leisk (St Ambrose College)" userId="abc5dc2e-bbe8-4b7b-b7b2-ee7f66c5c43a" providerId="ADAL" clId="{18008590-B5DA-4B09-89AC-915AB34BD685}" dt="2019-09-04T19:41:51.470" v="378" actId="1076"/>
          <ac:graphicFrameMkLst>
            <pc:docMk/>
            <pc:sldMk cId="3453129763" sldId="256"/>
            <ac:graphicFrameMk id="14" creationId="{E019F519-515B-43A7-ADAE-AE3868CD5456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9:41:00.895" v="352" actId="478"/>
          <ac:graphicFrameMkLst>
            <pc:docMk/>
            <pc:sldMk cId="3453129763" sldId="256"/>
            <ac:graphicFrameMk id="15" creationId="{1AF0DD81-1544-4BAB-BF22-5FEDB7A55F40}"/>
          </ac:graphicFrameMkLst>
        </pc:graphicFrameChg>
        <pc:picChg chg="mod">
          <ac:chgData name="Mr J Leisk (St Ambrose College)" userId="abc5dc2e-bbe8-4b7b-b7b2-ee7f66c5c43a" providerId="ADAL" clId="{18008590-B5DA-4B09-89AC-915AB34BD685}" dt="2019-09-04T19:41:42.354" v="377" actId="14100"/>
          <ac:picMkLst>
            <pc:docMk/>
            <pc:sldMk cId="3453129763" sldId="256"/>
            <ac:picMk id="4" creationId="{D160F7BB-3096-4457-BB9D-8363DB1F1A25}"/>
          </ac:picMkLst>
        </pc:picChg>
      </pc:sldChg>
      <pc:sldChg chg="addSp delSp modSp del">
        <pc:chgData name="Mr J Leisk (St Ambrose College)" userId="abc5dc2e-bbe8-4b7b-b7b2-ee7f66c5c43a" providerId="ADAL" clId="{18008590-B5DA-4B09-89AC-915AB34BD685}" dt="2019-09-04T19:17:27.931" v="350" actId="2696"/>
        <pc:sldMkLst>
          <pc:docMk/>
          <pc:sldMk cId="834746372" sldId="266"/>
        </pc:sldMkLst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3" creationId="{C2165084-6649-4568-BE0A-EF234132DE1C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50.133" v="347" actId="478"/>
          <ac:picMkLst>
            <pc:docMk/>
            <pc:sldMk cId="834746372" sldId="266"/>
            <ac:picMk id="1026" creationId="{0311FF66-37F4-453B-ABD5-0DA4DE63DCE1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43.120" v="1506" actId="20577"/>
        <pc:sldMkLst>
          <pc:docMk/>
          <pc:sldMk cId="3900811119" sldId="269"/>
        </pc:sldMkLst>
        <pc:spChg chg="add">
          <ac:chgData name="Mr J Leisk (St Ambrose College)" userId="abc5dc2e-bbe8-4b7b-b7b2-ee7f66c5c43a" providerId="ADAL" clId="{18008590-B5DA-4B09-89AC-915AB34BD685}" dt="2019-09-04T19:09:57.778" v="336"/>
          <ac:spMkLst>
            <pc:docMk/>
            <pc:sldMk cId="3900811119" sldId="269"/>
            <ac:spMk id="14" creationId="{48AED408-F041-434F-8BA1-35F49E1FEB2A}"/>
          </ac:spMkLst>
        </pc:spChg>
        <pc:spChg chg="add">
          <ac:chgData name="Mr J Leisk (St Ambrose College)" userId="abc5dc2e-bbe8-4b7b-b7b2-ee7f66c5c43a" providerId="ADAL" clId="{18008590-B5DA-4B09-89AC-915AB34BD685}" dt="2019-09-04T19:43:58.318" v="394"/>
          <ac:spMkLst>
            <pc:docMk/>
            <pc:sldMk cId="3900811119" sldId="269"/>
            <ac:spMk id="15" creationId="{9FBCBF3D-F093-42FA-907A-38D566A471A3}"/>
          </ac:spMkLst>
        </pc:spChg>
        <pc:spChg chg="mod">
          <ac:chgData name="Mr J Leisk (St Ambrose College)" userId="abc5dc2e-bbe8-4b7b-b7b2-ee7f66c5c43a" providerId="ADAL" clId="{18008590-B5DA-4B09-89AC-915AB34BD685}" dt="2019-09-04T20:31:43.120" v="1506" actId="20577"/>
          <ac:spMkLst>
            <pc:docMk/>
            <pc:sldMk cId="3900811119" sldId="269"/>
            <ac:spMk id="33" creationId="{8D58555D-1301-4EA2-BCBE-15E7BBED84F4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22:00.942" v="1278" actId="20577"/>
          <ac:graphicFrameMkLst>
            <pc:docMk/>
            <pc:sldMk cId="3900811119" sldId="269"/>
            <ac:graphicFrameMk id="9" creationId="{75DD7FDA-7E12-4E25-9E25-1C61A8E299EF}"/>
          </ac:graphicFrameMkLst>
        </pc:graphicFrameChg>
        <pc:graphicFrameChg chg="add">
          <ac:chgData name="Mr J Leisk (St Ambrose College)" userId="abc5dc2e-bbe8-4b7b-b7b2-ee7f66c5c43a" providerId="ADAL" clId="{18008590-B5DA-4B09-89AC-915AB34BD685}" dt="2019-09-04T19:08:53.531" v="321"/>
          <ac:graphicFrameMkLst>
            <pc:docMk/>
            <pc:sldMk cId="3900811119" sldId="269"/>
            <ac:graphicFrameMk id="10" creationId="{2434A4A5-63C0-4C46-86D2-F9404E85FFE0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1" creationId="{98B791F8-51E7-4137-B809-DF4A16C6ED29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9:09:52.184" v="335"/>
          <ac:graphicFrameMkLst>
            <pc:docMk/>
            <pc:sldMk cId="3900811119" sldId="269"/>
            <ac:graphicFrameMk id="13" creationId="{56DF9FD8-5F98-4843-AF2C-A0CC8BF57E92}"/>
          </ac:graphicFrameMkLst>
        </pc:graphicFrameChg>
        <pc:picChg chg="add mod modCrop">
          <ac:chgData name="Mr J Leisk (St Ambrose College)" userId="abc5dc2e-bbe8-4b7b-b7b2-ee7f66c5c43a" providerId="ADAL" clId="{18008590-B5DA-4B09-89AC-915AB34BD685}" dt="2019-09-04T19:14:59.434" v="337" actId="732"/>
          <ac:picMkLst>
            <pc:docMk/>
            <pc:sldMk cId="3900811119" sldId="269"/>
            <ac:picMk id="2" creationId="{6E3C581C-643C-4224-B1F1-B798D7457FFE}"/>
          </ac:picMkLst>
        </pc:picChg>
        <pc:picChg chg="add mod modCrop">
          <ac:chgData name="Mr J Leisk (St Ambrose College)" userId="abc5dc2e-bbe8-4b7b-b7b2-ee7f66c5c43a" providerId="ADAL" clId="{18008590-B5DA-4B09-89AC-915AB34BD685}" dt="2019-09-04T19:09:25.520" v="333" actId="1036"/>
          <ac:picMkLst>
            <pc:docMk/>
            <pc:sldMk cId="3900811119" sldId="269"/>
            <ac:picMk id="3" creationId="{41476075-ECE4-41B4-8AB4-BBF4702DC209}"/>
          </ac:picMkLst>
        </pc:picChg>
      </pc:sldChg>
      <pc:sldChg chg="addSp modSp">
        <pc:chgData name="Mr J Leisk (St Ambrose College)" userId="abc5dc2e-bbe8-4b7b-b7b2-ee7f66c5c43a" providerId="ADAL" clId="{18008590-B5DA-4B09-89AC-915AB34BD685}" dt="2019-09-04T19:43:14.619" v="384" actId="27636"/>
        <pc:sldMkLst>
          <pc:docMk/>
          <pc:sldMk cId="4219351036" sldId="270"/>
        </pc:sldMkLst>
        <pc:spChg chg="add">
          <ac:chgData name="Mr J Leisk (St Ambrose College)" userId="abc5dc2e-bbe8-4b7b-b7b2-ee7f66c5c43a" providerId="ADAL" clId="{18008590-B5DA-4B09-89AC-915AB34BD685}" dt="2019-09-04T19:42:57.134" v="379"/>
          <ac:spMkLst>
            <pc:docMk/>
            <pc:sldMk cId="4219351036" sldId="270"/>
            <ac:spMk id="24" creationId="{818EA70D-2B4B-4F3F-BBF5-CB92138761FE}"/>
          </ac:spMkLst>
        </pc:spChg>
        <pc:spChg chg="mod">
          <ac:chgData name="Mr J Leisk (St Ambrose College)" userId="abc5dc2e-bbe8-4b7b-b7b2-ee7f66c5c43a" providerId="ADAL" clId="{18008590-B5DA-4B09-89AC-915AB34BD685}" dt="2019-09-04T19:43:14.619" v="384" actId="27636"/>
          <ac:spMkLst>
            <pc:docMk/>
            <pc:sldMk cId="4219351036" sldId="270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29.631" v="1381" actId="20577"/>
        <pc:sldMkLst>
          <pc:docMk/>
          <pc:sldMk cId="1186051838" sldId="271"/>
        </pc:sldMkLst>
        <pc:spChg chg="add">
          <ac:chgData name="Mr J Leisk (St Ambrose College)" userId="abc5dc2e-bbe8-4b7b-b7b2-ee7f66c5c43a" providerId="ADAL" clId="{18008590-B5DA-4B09-89AC-915AB34BD685}" dt="2019-09-04T19:43:38.745" v="385"/>
          <ac:spMkLst>
            <pc:docMk/>
            <pc:sldMk cId="1186051838" sldId="271"/>
            <ac:spMk id="10" creationId="{4BD57300-53C8-4C78-A061-F4B3D2989C21}"/>
          </ac:spMkLst>
        </pc:spChg>
        <pc:spChg chg="mod">
          <ac:chgData name="Mr J Leisk (St Ambrose College)" userId="abc5dc2e-bbe8-4b7b-b7b2-ee7f66c5c43a" providerId="ADAL" clId="{18008590-B5DA-4B09-89AC-915AB34BD685}" dt="2019-09-04T20:29:29.631" v="1381" actId="20577"/>
          <ac:spMkLst>
            <pc:docMk/>
            <pc:sldMk cId="1186051838" sldId="271"/>
            <ac:spMk id="25" creationId="{629B02F3-062D-48A5-A516-F6CD43778D6E}"/>
          </ac:spMkLst>
        </pc:spChg>
        <pc:graphicFrameChg chg="mod modGraphic">
          <ac:chgData name="Mr J Leisk (St Ambrose College)" userId="abc5dc2e-bbe8-4b7b-b7b2-ee7f66c5c43a" providerId="ADAL" clId="{18008590-B5DA-4B09-89AC-915AB34BD685}" dt="2019-09-04T20:10:37.093" v="598" actId="5793"/>
          <ac:graphicFrameMkLst>
            <pc:docMk/>
            <pc:sldMk cId="1186051838" sldId="271"/>
            <ac:graphicFrameMk id="21" creationId="{B6D499D0-0D73-4754-A1C6-20B69150E37A}"/>
          </ac:graphicFrameMkLst>
        </pc:graphicFrameChg>
      </pc:sldChg>
      <pc:sldChg chg="addSp modSp">
        <pc:chgData name="Mr J Leisk (St Ambrose College)" userId="abc5dc2e-bbe8-4b7b-b7b2-ee7f66c5c43a" providerId="ADAL" clId="{18008590-B5DA-4B09-89AC-915AB34BD685}" dt="2019-09-04T20:29:41.689" v="1391" actId="20577"/>
        <pc:sldMkLst>
          <pc:docMk/>
          <pc:sldMk cId="2610356872" sldId="272"/>
        </pc:sldMkLst>
        <pc:spChg chg="mod">
          <ac:chgData name="Mr J Leisk (St Ambrose College)" userId="abc5dc2e-bbe8-4b7b-b7b2-ee7f66c5c43a" providerId="ADAL" clId="{18008590-B5DA-4B09-89AC-915AB34BD685}" dt="2019-09-04T20:29:41.689" v="1391" actId="20577"/>
          <ac:spMkLst>
            <pc:docMk/>
            <pc:sldMk cId="2610356872" sldId="272"/>
            <ac:spMk id="3" creationId="{588BA25F-7B87-4684-B0A4-24B4065F670C}"/>
          </ac:spMkLst>
        </pc:spChg>
        <pc:spChg chg="add">
          <ac:chgData name="Mr J Leisk (St Ambrose College)" userId="abc5dc2e-bbe8-4b7b-b7b2-ee7f66c5c43a" providerId="ADAL" clId="{18008590-B5DA-4B09-89AC-915AB34BD685}" dt="2019-09-04T19:43:41.945" v="386"/>
          <ac:spMkLst>
            <pc:docMk/>
            <pc:sldMk cId="2610356872" sldId="272"/>
            <ac:spMk id="9" creationId="{D502A74E-A502-4BA5-ACB9-ED8EE383F241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29:49.587" v="1401" actId="20577"/>
        <pc:sldMkLst>
          <pc:docMk/>
          <pc:sldMk cId="3965688848" sldId="273"/>
        </pc:sldMkLst>
        <pc:spChg chg="add">
          <ac:chgData name="Mr J Leisk (St Ambrose College)" userId="abc5dc2e-bbe8-4b7b-b7b2-ee7f66c5c43a" providerId="ADAL" clId="{18008590-B5DA-4B09-89AC-915AB34BD685}" dt="2019-09-04T19:43:43.787" v="387"/>
          <ac:spMkLst>
            <pc:docMk/>
            <pc:sldMk cId="3965688848" sldId="273"/>
            <ac:spMk id="9" creationId="{9B77D583-E100-4799-A8F4-16BD850F3273}"/>
          </ac:spMkLst>
        </pc:spChg>
        <pc:spChg chg="mod">
          <ac:chgData name="Mr J Leisk (St Ambrose College)" userId="abc5dc2e-bbe8-4b7b-b7b2-ee7f66c5c43a" providerId="ADAL" clId="{18008590-B5DA-4B09-89AC-915AB34BD685}" dt="2019-09-04T20:29:49.587" v="1401" actId="20577"/>
          <ac:spMkLst>
            <pc:docMk/>
            <pc:sldMk cId="3965688848" sldId="273"/>
            <ac:spMk id="25" creationId="{629B02F3-062D-48A5-A516-F6CD43778D6E}"/>
          </ac:spMkLst>
        </pc:spChg>
      </pc:sldChg>
      <pc:sldChg chg="addSp modSp">
        <pc:chgData name="Mr J Leisk (St Ambrose College)" userId="abc5dc2e-bbe8-4b7b-b7b2-ee7f66c5c43a" providerId="ADAL" clId="{18008590-B5DA-4B09-89AC-915AB34BD685}" dt="2019-09-04T20:30:06.634" v="1420" actId="20577"/>
        <pc:sldMkLst>
          <pc:docMk/>
          <pc:sldMk cId="712388462" sldId="274"/>
        </pc:sldMkLst>
        <pc:spChg chg="add">
          <ac:chgData name="Mr J Leisk (St Ambrose College)" userId="abc5dc2e-bbe8-4b7b-b7b2-ee7f66c5c43a" providerId="ADAL" clId="{18008590-B5DA-4B09-89AC-915AB34BD685}" dt="2019-09-04T19:43:45.137" v="388"/>
          <ac:spMkLst>
            <pc:docMk/>
            <pc:sldMk cId="712388462" sldId="274"/>
            <ac:spMk id="11" creationId="{4797BC7C-51DE-489A-8C88-0016E5F7ACBF}"/>
          </ac:spMkLst>
        </pc:spChg>
        <pc:spChg chg="mod">
          <ac:chgData name="Mr J Leisk (St Ambrose College)" userId="abc5dc2e-bbe8-4b7b-b7b2-ee7f66c5c43a" providerId="ADAL" clId="{18008590-B5DA-4B09-89AC-915AB34BD685}" dt="2019-09-04T20:30:06.634" v="1420" actId="20577"/>
          <ac:spMkLst>
            <pc:docMk/>
            <pc:sldMk cId="712388462" sldId="274"/>
            <ac:spMk id="25" creationId="{629B02F3-062D-48A5-A516-F6CD43778D6E}"/>
          </ac:spMkLst>
        </pc:spChg>
      </pc:sldChg>
      <pc:sldChg chg="addSp delSp modSp">
        <pc:chgData name="Mr J Leisk (St Ambrose College)" userId="abc5dc2e-bbe8-4b7b-b7b2-ee7f66c5c43a" providerId="ADAL" clId="{18008590-B5DA-4B09-89AC-915AB34BD685}" dt="2019-09-04T20:30:32.059" v="1440" actId="20577"/>
        <pc:sldMkLst>
          <pc:docMk/>
          <pc:sldMk cId="837172399" sldId="275"/>
        </pc:sldMkLst>
        <pc:spChg chg="add mod">
          <ac:chgData name="Mr J Leisk (St Ambrose College)" userId="abc5dc2e-bbe8-4b7b-b7b2-ee7f66c5c43a" providerId="ADAL" clId="{18008590-B5DA-4B09-89AC-915AB34BD685}" dt="2019-09-04T19:50:50.192" v="428" actId="404"/>
          <ac:spMkLst>
            <pc:docMk/>
            <pc:sldMk cId="837172399" sldId="275"/>
            <ac:spMk id="2" creationId="{FDA8CA4E-DD0C-4689-AC37-5979A1076FE0}"/>
          </ac:spMkLst>
        </pc:spChg>
        <pc:spChg chg="del">
          <ac:chgData name="Mr J Leisk (St Ambrose College)" userId="abc5dc2e-bbe8-4b7b-b7b2-ee7f66c5c43a" providerId="ADAL" clId="{18008590-B5DA-4B09-89AC-915AB34BD685}" dt="2019-09-04T18:08:30.065" v="4" actId="478"/>
          <ac:spMkLst>
            <pc:docMk/>
            <pc:sldMk cId="837172399" sldId="275"/>
            <ac:spMk id="11" creationId="{F6DD50E7-F4F4-47A8-A226-522ED03AE998}"/>
          </ac:spMkLst>
        </pc:spChg>
        <pc:spChg chg="add del mod">
          <ac:chgData name="Mr J Leisk (St Ambrose College)" userId="abc5dc2e-bbe8-4b7b-b7b2-ee7f66c5c43a" providerId="ADAL" clId="{18008590-B5DA-4B09-89AC-915AB34BD685}" dt="2019-09-04T19:49:24.287" v="397" actId="478"/>
          <ac:spMkLst>
            <pc:docMk/>
            <pc:sldMk cId="837172399" sldId="275"/>
            <ac:spMk id="15" creationId="{005EB105-A8D7-45EF-B1EB-FFAAE83D1A48}"/>
          </ac:spMkLst>
        </pc:spChg>
        <pc:spChg chg="add del mod">
          <ac:chgData name="Mr J Leisk (St Ambrose College)" userId="abc5dc2e-bbe8-4b7b-b7b2-ee7f66c5c43a" providerId="ADAL" clId="{18008590-B5DA-4B09-89AC-915AB34BD685}" dt="2019-09-04T18:14:48.197" v="62" actId="478"/>
          <ac:spMkLst>
            <pc:docMk/>
            <pc:sldMk cId="837172399" sldId="275"/>
            <ac:spMk id="16" creationId="{C399A0FA-EFA9-4E68-87C8-0A175C6CC3EB}"/>
          </ac:spMkLst>
        </pc:spChg>
        <pc:spChg chg="add">
          <ac:chgData name="Mr J Leisk (St Ambrose College)" userId="abc5dc2e-bbe8-4b7b-b7b2-ee7f66c5c43a" providerId="ADAL" clId="{18008590-B5DA-4B09-89AC-915AB34BD685}" dt="2019-09-04T19:43:47.088" v="389"/>
          <ac:spMkLst>
            <pc:docMk/>
            <pc:sldMk cId="837172399" sldId="275"/>
            <ac:spMk id="17" creationId="{F8B66331-CB83-4B6A-83BE-0C99CA338EA6}"/>
          </ac:spMkLst>
        </pc:spChg>
        <pc:spChg chg="add mod">
          <ac:chgData name="Mr J Leisk (St Ambrose College)" userId="abc5dc2e-bbe8-4b7b-b7b2-ee7f66c5c43a" providerId="ADAL" clId="{18008590-B5DA-4B09-89AC-915AB34BD685}" dt="2019-09-04T19:49:31.419" v="399" actId="1076"/>
          <ac:spMkLst>
            <pc:docMk/>
            <pc:sldMk cId="837172399" sldId="275"/>
            <ac:spMk id="18" creationId="{4ADD8478-6B39-43C6-B6EE-126D7A2F09D5}"/>
          </ac:spMkLst>
        </pc:spChg>
        <pc:spChg chg="mod">
          <ac:chgData name="Mr J Leisk (St Ambrose College)" userId="abc5dc2e-bbe8-4b7b-b7b2-ee7f66c5c43a" providerId="ADAL" clId="{18008590-B5DA-4B09-89AC-915AB34BD685}" dt="2019-09-04T20:30:32.059" v="1440" actId="20577"/>
          <ac:spMkLst>
            <pc:docMk/>
            <pc:sldMk cId="837172399" sldId="275"/>
            <ac:spMk id="25" creationId="{629B02F3-062D-48A5-A516-F6CD43778D6E}"/>
          </ac:spMkLst>
        </pc:sp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3" creationId="{8D3832CC-9A4E-4EB7-AFC1-DA5445B2E9AF}"/>
          </ac:graphicFrameMkLst>
        </pc:graphicFrameChg>
        <pc:graphicFrameChg chg="add del">
          <ac:chgData name="Mr J Leisk (St Ambrose College)" userId="abc5dc2e-bbe8-4b7b-b7b2-ee7f66c5c43a" providerId="ADAL" clId="{18008590-B5DA-4B09-89AC-915AB34BD685}" dt="2019-09-04T18:13:28.055" v="45" actId="478"/>
          <ac:graphicFrameMkLst>
            <pc:docMk/>
            <pc:sldMk cId="837172399" sldId="275"/>
            <ac:graphicFrameMk id="14" creationId="{84E446DF-A2B6-4387-8DFB-145140BB0B74}"/>
          </ac:graphicFrameMkLst>
        </pc:graphicFrameChg>
        <pc:picChg chg="add mod">
          <ac:chgData name="Mr J Leisk (St Ambrose College)" userId="abc5dc2e-bbe8-4b7b-b7b2-ee7f66c5c43a" providerId="ADAL" clId="{18008590-B5DA-4B09-89AC-915AB34BD685}" dt="2019-09-04T19:49:43.340" v="402" actId="1076"/>
          <ac:picMkLst>
            <pc:docMk/>
            <pc:sldMk cId="837172399" sldId="275"/>
            <ac:picMk id="7" creationId="{4B6A2E50-83CF-4602-9D7D-3C3F2489EBD8}"/>
          </ac:picMkLst>
        </pc:picChg>
        <pc:picChg chg="add mod">
          <ac:chgData name="Mr J Leisk (St Ambrose College)" userId="abc5dc2e-bbe8-4b7b-b7b2-ee7f66c5c43a" providerId="ADAL" clId="{18008590-B5DA-4B09-89AC-915AB34BD685}" dt="2019-09-04T19:49:35.479" v="400" actId="14100"/>
          <ac:picMkLst>
            <pc:docMk/>
            <pc:sldMk cId="837172399" sldId="275"/>
            <ac:picMk id="9" creationId="{292DD0F4-27BF-43BE-B9C4-B522927052A2}"/>
          </ac:picMkLst>
        </pc:picChg>
        <pc:picChg chg="add mod">
          <ac:chgData name="Mr J Leisk (St Ambrose College)" userId="abc5dc2e-bbe8-4b7b-b7b2-ee7f66c5c43a" providerId="ADAL" clId="{18008590-B5DA-4B09-89AC-915AB34BD685}" dt="2019-09-04T18:13:59.392" v="54" actId="1076"/>
          <ac:picMkLst>
            <pc:docMk/>
            <pc:sldMk cId="837172399" sldId="275"/>
            <ac:picMk id="10" creationId="{1810E085-2556-4198-BE31-88F8EC6FB6D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0:47.057" v="1460" actId="20577"/>
        <pc:sldMkLst>
          <pc:docMk/>
          <pc:sldMk cId="2680744275" sldId="276"/>
        </pc:sldMkLst>
        <pc:spChg chg="add mod">
          <ac:chgData name="Mr J Leisk (St Ambrose College)" userId="abc5dc2e-bbe8-4b7b-b7b2-ee7f66c5c43a" providerId="ADAL" clId="{18008590-B5DA-4B09-89AC-915AB34BD685}" dt="2019-09-04T18:21:34.491" v="164" actId="20577"/>
          <ac:spMkLst>
            <pc:docMk/>
            <pc:sldMk cId="2680744275" sldId="276"/>
            <ac:spMk id="9" creationId="{DF607CE9-0021-42DD-9A27-A2125A853E1E}"/>
          </ac:spMkLst>
        </pc:spChg>
        <pc:spChg chg="add mod">
          <ac:chgData name="Mr J Leisk (St Ambrose College)" userId="abc5dc2e-bbe8-4b7b-b7b2-ee7f66c5c43a" providerId="ADAL" clId="{18008590-B5DA-4B09-89AC-915AB34BD685}" dt="2019-09-04T18:18:23.532" v="79" actId="1076"/>
          <ac:spMkLst>
            <pc:docMk/>
            <pc:sldMk cId="2680744275" sldId="276"/>
            <ac:spMk id="11" creationId="{F062E976-CBA4-41DF-A9BC-5109E76FBAA8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3" creationId="{D6C08D45-C6E7-4B93-8684-8DBBDE152FC3}"/>
          </ac:spMkLst>
        </pc:spChg>
        <pc:spChg chg="add mod">
          <ac:chgData name="Mr J Leisk (St Ambrose College)" userId="abc5dc2e-bbe8-4b7b-b7b2-ee7f66c5c43a" providerId="ADAL" clId="{18008590-B5DA-4B09-89AC-915AB34BD685}" dt="2019-09-04T18:20:57.156" v="119" actId="1035"/>
          <ac:spMkLst>
            <pc:docMk/>
            <pc:sldMk cId="2680744275" sldId="276"/>
            <ac:spMk id="14" creationId="{06360287-25D3-405F-B03D-40145350C975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6" creationId="{4C88FA1E-BDEB-4684-9AA6-AEEFF1F5538D}"/>
          </ac:spMkLst>
        </pc:spChg>
        <pc:spChg chg="add mod">
          <ac:chgData name="Mr J Leisk (St Ambrose College)" userId="abc5dc2e-bbe8-4b7b-b7b2-ee7f66c5c43a" providerId="ADAL" clId="{18008590-B5DA-4B09-89AC-915AB34BD685}" dt="2019-09-04T18:20:40.947" v="108" actId="1076"/>
          <ac:spMkLst>
            <pc:docMk/>
            <pc:sldMk cId="2680744275" sldId="276"/>
            <ac:spMk id="17" creationId="{8276DFE2-B028-4821-A6E2-D51A9383B29D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0" creationId="{8179A82E-FA4D-4309-9D41-3830C2341B85}"/>
          </ac:spMkLst>
        </pc:spChg>
        <pc:spChg chg="add mod">
          <ac:chgData name="Mr J Leisk (St Ambrose College)" userId="abc5dc2e-bbe8-4b7b-b7b2-ee7f66c5c43a" providerId="ADAL" clId="{18008590-B5DA-4B09-89AC-915AB34BD685}" dt="2019-09-04T18:22:52.143" v="171" actId="1076"/>
          <ac:spMkLst>
            <pc:docMk/>
            <pc:sldMk cId="2680744275" sldId="276"/>
            <ac:spMk id="24" creationId="{602C4B40-52A5-448E-AF71-F2456609CFC7}"/>
          </ac:spMkLst>
        </pc:spChg>
        <pc:spChg chg="mod">
          <ac:chgData name="Mr J Leisk (St Ambrose College)" userId="abc5dc2e-bbe8-4b7b-b7b2-ee7f66c5c43a" providerId="ADAL" clId="{18008590-B5DA-4B09-89AC-915AB34BD685}" dt="2019-09-04T20:30:47.057" v="1460" actId="20577"/>
          <ac:spMkLst>
            <pc:docMk/>
            <pc:sldMk cId="2680744275" sldId="276"/>
            <ac:spMk id="25" creationId="{629B02F3-062D-48A5-A516-F6CD43778D6E}"/>
          </ac:spMkLst>
        </pc:spChg>
        <pc:spChg chg="add">
          <ac:chgData name="Mr J Leisk (St Ambrose College)" userId="abc5dc2e-bbe8-4b7b-b7b2-ee7f66c5c43a" providerId="ADAL" clId="{18008590-B5DA-4B09-89AC-915AB34BD685}" dt="2019-09-04T19:43:49.503" v="390"/>
          <ac:spMkLst>
            <pc:docMk/>
            <pc:sldMk cId="2680744275" sldId="276"/>
            <ac:spMk id="26" creationId="{B10C4FFF-BD91-4300-BAE7-60936483E9D0}"/>
          </ac:spMkLst>
        </pc:sp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6" creationId="{088834E1-AF09-4195-BF84-0F008438D021}"/>
          </ac:graphicFrameMkLst>
        </pc:graphicFrameChg>
        <pc:graphicFrameChg chg="del">
          <ac:chgData name="Mr J Leisk (St Ambrose College)" userId="abc5dc2e-bbe8-4b7b-b7b2-ee7f66c5c43a" providerId="ADAL" clId="{18008590-B5DA-4B09-89AC-915AB34BD685}" dt="2019-09-04T18:17:39.808" v="72" actId="478"/>
          <ac:graphicFrameMkLst>
            <pc:docMk/>
            <pc:sldMk cId="2680744275" sldId="276"/>
            <ac:graphicFrameMk id="7" creationId="{4B6E2613-7623-4758-BCE3-B8A95D5FA6CD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9:43:52.602" v="391" actId="478"/>
          <ac:picMkLst>
            <pc:docMk/>
            <pc:sldMk cId="2680744275" sldId="276"/>
            <ac:picMk id="10" creationId="{4009C3EF-B511-4CDB-A79D-74F98094223B}"/>
          </ac:picMkLst>
        </pc:picChg>
        <pc:cxnChg chg="add mod">
          <ac:chgData name="Mr J Leisk (St Ambrose College)" userId="abc5dc2e-bbe8-4b7b-b7b2-ee7f66c5c43a" providerId="ADAL" clId="{18008590-B5DA-4B09-89AC-915AB34BD685}" dt="2019-09-04T18:19:18.128" v="85" actId="14100"/>
          <ac:cxnSpMkLst>
            <pc:docMk/>
            <pc:sldMk cId="2680744275" sldId="276"/>
            <ac:cxnSpMk id="3" creationId="{0E31A062-9F7F-48EB-BDC9-AF852400F3CF}"/>
          </ac:cxnSpMkLst>
        </pc:cxnChg>
        <pc:cxnChg chg="add mod">
          <ac:chgData name="Mr J Leisk (St Ambrose College)" userId="abc5dc2e-bbe8-4b7b-b7b2-ee7f66c5c43a" providerId="ADAL" clId="{18008590-B5DA-4B09-89AC-915AB34BD685}" dt="2019-09-04T18:22:52.143" v="171" actId="1076"/>
          <ac:cxnSpMkLst>
            <pc:docMk/>
            <pc:sldMk cId="2680744275" sldId="276"/>
            <ac:cxnSpMk id="19" creationId="{05009565-3441-4482-AA26-B59A269B558C}"/>
          </ac:cxnSpMkLst>
        </pc:cxnChg>
        <pc:cxnChg chg="add mod">
          <ac:chgData name="Mr J Leisk (St Ambrose College)" userId="abc5dc2e-bbe8-4b7b-b7b2-ee7f66c5c43a" providerId="ADAL" clId="{18008590-B5DA-4B09-89AC-915AB34BD685}" dt="2019-09-04T18:23:16.761" v="174" actId="208"/>
          <ac:cxnSpMkLst>
            <pc:docMk/>
            <pc:sldMk cId="2680744275" sldId="276"/>
            <ac:cxnSpMk id="22" creationId="{AB9E299F-D7AB-4727-8C5B-90D4B6B25D29}"/>
          </ac:cxnSpMkLst>
        </pc:cxnChg>
      </pc:sldChg>
      <pc:sldChg chg="addSp delSp modSp">
        <pc:chgData name="Mr J Leisk (St Ambrose College)" userId="abc5dc2e-bbe8-4b7b-b7b2-ee7f66c5c43a" providerId="ADAL" clId="{18008590-B5DA-4B09-89AC-915AB34BD685}" dt="2019-09-04T20:30:58.166" v="1461" actId="20577"/>
        <pc:sldMkLst>
          <pc:docMk/>
          <pc:sldMk cId="3755722369" sldId="277"/>
        </pc:sldMkLst>
        <pc:spChg chg="add del mod">
          <ac:chgData name="Mr J Leisk (St Ambrose College)" userId="abc5dc2e-bbe8-4b7b-b7b2-ee7f66c5c43a" providerId="ADAL" clId="{18008590-B5DA-4B09-89AC-915AB34BD685}" dt="2019-09-04T18:29:19.185" v="223"/>
          <ac:spMkLst>
            <pc:docMk/>
            <pc:sldMk cId="3755722369" sldId="277"/>
            <ac:spMk id="4" creationId="{B112C05D-EFA0-4891-AB44-CD7D84F36804}"/>
          </ac:spMkLst>
        </pc:spChg>
        <pc:spChg chg="del">
          <ac:chgData name="Mr J Leisk (St Ambrose College)" userId="abc5dc2e-bbe8-4b7b-b7b2-ee7f66c5c43a" providerId="ADAL" clId="{18008590-B5DA-4B09-89AC-915AB34BD685}" dt="2019-09-04T18:26:16.916" v="175" actId="478"/>
          <ac:spMkLst>
            <pc:docMk/>
            <pc:sldMk cId="3755722369" sldId="277"/>
            <ac:spMk id="6" creationId="{2C5B3EFF-6DFF-4030-9C05-14F6641F67CE}"/>
          </ac:spMkLst>
        </pc:spChg>
        <pc:spChg chg="add mod">
          <ac:chgData name="Mr J Leisk (St Ambrose College)" userId="abc5dc2e-bbe8-4b7b-b7b2-ee7f66c5c43a" providerId="ADAL" clId="{18008590-B5DA-4B09-89AC-915AB34BD685}" dt="2019-09-04T18:32:25.290" v="278" actId="14100"/>
          <ac:spMkLst>
            <pc:docMk/>
            <pc:sldMk cId="3755722369" sldId="277"/>
            <ac:spMk id="9" creationId="{3B70B5FC-90FE-4FDA-9AB4-83667850F0A4}"/>
          </ac:spMkLst>
        </pc:spChg>
        <pc:spChg chg="add">
          <ac:chgData name="Mr J Leisk (St Ambrose College)" userId="abc5dc2e-bbe8-4b7b-b7b2-ee7f66c5c43a" providerId="ADAL" clId="{18008590-B5DA-4B09-89AC-915AB34BD685}" dt="2019-09-04T19:43:54.454" v="392"/>
          <ac:spMkLst>
            <pc:docMk/>
            <pc:sldMk cId="3755722369" sldId="277"/>
            <ac:spMk id="15" creationId="{B78A4E31-6CF1-4A3A-818F-18830A46ED0C}"/>
          </ac:spMkLst>
        </pc:spChg>
        <pc:spChg chg="mod">
          <ac:chgData name="Mr J Leisk (St Ambrose College)" userId="abc5dc2e-bbe8-4b7b-b7b2-ee7f66c5c43a" providerId="ADAL" clId="{18008590-B5DA-4B09-89AC-915AB34BD685}" dt="2019-09-04T20:30:58.166" v="1461" actId="20577"/>
          <ac:spMkLst>
            <pc:docMk/>
            <pc:sldMk cId="3755722369" sldId="277"/>
            <ac:spMk id="25" creationId="{629B02F3-062D-48A5-A516-F6CD43778D6E}"/>
          </ac:spMkLst>
        </pc:spChg>
        <pc:graphicFrameChg chg="add mod modGraphic">
          <ac:chgData name="Mr J Leisk (St Ambrose College)" userId="abc5dc2e-bbe8-4b7b-b7b2-ee7f66c5c43a" providerId="ADAL" clId="{18008590-B5DA-4B09-89AC-915AB34BD685}" dt="2019-09-04T20:17:01.173" v="1096" actId="20577"/>
          <ac:graphicFrameMkLst>
            <pc:docMk/>
            <pc:sldMk cId="3755722369" sldId="277"/>
            <ac:graphicFrameMk id="13" creationId="{7A13B775-4EF0-4FD7-91A5-8A8A6AC1FDA5}"/>
          </ac:graphicFrameMkLst>
        </pc:graphicFrameChg>
        <pc:graphicFrameChg chg="add mod">
          <ac:chgData name="Mr J Leisk (St Ambrose College)" userId="abc5dc2e-bbe8-4b7b-b7b2-ee7f66c5c43a" providerId="ADAL" clId="{18008590-B5DA-4B09-89AC-915AB34BD685}" dt="2019-09-04T18:31:32.271" v="266" actId="1035"/>
          <ac:graphicFrameMkLst>
            <pc:docMk/>
            <pc:sldMk cId="3755722369" sldId="277"/>
            <ac:graphicFrameMk id="14" creationId="{3BEB4556-59A9-42A5-B42A-BC155DDE9930}"/>
          </ac:graphicFrameMkLst>
        </pc:graphicFrameChg>
        <pc:picChg chg="add del mod modCrop">
          <ac:chgData name="Mr J Leisk (St Ambrose College)" userId="abc5dc2e-bbe8-4b7b-b7b2-ee7f66c5c43a" providerId="ADAL" clId="{18008590-B5DA-4B09-89AC-915AB34BD685}" dt="2019-09-04T18:29:19.185" v="223"/>
          <ac:picMkLst>
            <pc:docMk/>
            <pc:sldMk cId="3755722369" sldId="277"/>
            <ac:picMk id="3" creationId="{4BF5559D-123D-4BEB-96C4-301D056DCB5F}"/>
          </ac:picMkLst>
        </pc:picChg>
        <pc:picChg chg="add mod">
          <ac:chgData name="Mr J Leisk (St Ambrose College)" userId="abc5dc2e-bbe8-4b7b-b7b2-ee7f66c5c43a" providerId="ADAL" clId="{18008590-B5DA-4B09-89AC-915AB34BD685}" dt="2019-09-04T18:31:29.132" v="261" actId="1076"/>
          <ac:picMkLst>
            <pc:docMk/>
            <pc:sldMk cId="3755722369" sldId="277"/>
            <ac:picMk id="5" creationId="{7871C0C5-DEED-4322-8D6A-2BF22E68E517}"/>
          </ac:picMkLst>
        </pc:picChg>
        <pc:picChg chg="add mod">
          <ac:chgData name="Mr J Leisk (St Ambrose College)" userId="abc5dc2e-bbe8-4b7b-b7b2-ee7f66c5c43a" providerId="ADAL" clId="{18008590-B5DA-4B09-89AC-915AB34BD685}" dt="2019-09-04T18:32:27.695" v="280" actId="1038"/>
          <ac:picMkLst>
            <pc:docMk/>
            <pc:sldMk cId="3755722369" sldId="277"/>
            <ac:picMk id="7" creationId="{ECCC999B-3AEB-4350-9094-9BFA8D43AB6E}"/>
          </ac:picMkLst>
        </pc:picChg>
      </pc:sldChg>
      <pc:sldChg chg="addSp delSp modSp">
        <pc:chgData name="Mr J Leisk (St Ambrose College)" userId="abc5dc2e-bbe8-4b7b-b7b2-ee7f66c5c43a" providerId="ADAL" clId="{18008590-B5DA-4B09-89AC-915AB34BD685}" dt="2019-09-04T20:31:24.423" v="1486" actId="20577"/>
        <pc:sldMkLst>
          <pc:docMk/>
          <pc:sldMk cId="1793693928" sldId="278"/>
        </pc:sldMkLst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0" creationId="{BB9D85F1-60C0-42D0-9CED-73F00B850363}"/>
          </ac:spMkLst>
        </pc:spChg>
        <pc:spChg chg="add mod">
          <ac:chgData name="Mr J Leisk (St Ambrose College)" userId="abc5dc2e-bbe8-4b7b-b7b2-ee7f66c5c43a" providerId="ADAL" clId="{18008590-B5DA-4B09-89AC-915AB34BD685}" dt="2019-09-04T18:55:31.579" v="283" actId="164"/>
          <ac:spMkLst>
            <pc:docMk/>
            <pc:sldMk cId="1793693928" sldId="278"/>
            <ac:spMk id="11" creationId="{CCB9D7A3-C121-4D61-BA4B-6A43B2ED59A9}"/>
          </ac:spMkLst>
        </pc:spChg>
        <pc:spChg chg="add mod">
          <ac:chgData name="Mr J Leisk (St Ambrose College)" userId="abc5dc2e-bbe8-4b7b-b7b2-ee7f66c5c43a" providerId="ADAL" clId="{18008590-B5DA-4B09-89AC-915AB34BD685}" dt="2019-09-04T19:16:35.123" v="345" actId="14100"/>
          <ac:spMkLst>
            <pc:docMk/>
            <pc:sldMk cId="1793693928" sldId="278"/>
            <ac:spMk id="15" creationId="{474A85B5-63F1-4765-85C5-BAEA28E896A8}"/>
          </ac:spMkLst>
        </pc:spChg>
        <pc:spChg chg="add">
          <ac:chgData name="Mr J Leisk (St Ambrose College)" userId="abc5dc2e-bbe8-4b7b-b7b2-ee7f66c5c43a" providerId="ADAL" clId="{18008590-B5DA-4B09-89AC-915AB34BD685}" dt="2019-09-04T19:43:56.691" v="393"/>
          <ac:spMkLst>
            <pc:docMk/>
            <pc:sldMk cId="1793693928" sldId="278"/>
            <ac:spMk id="17" creationId="{80F84DEC-4CB8-4B4F-8A93-46419A74F116}"/>
          </ac:spMkLst>
        </pc:spChg>
        <pc:spChg chg="mod">
          <ac:chgData name="Mr J Leisk (St Ambrose College)" userId="abc5dc2e-bbe8-4b7b-b7b2-ee7f66c5c43a" providerId="ADAL" clId="{18008590-B5DA-4B09-89AC-915AB34BD685}" dt="2019-09-04T20:31:24.423" v="1486" actId="20577"/>
          <ac:spMkLst>
            <pc:docMk/>
            <pc:sldMk cId="1793693928" sldId="278"/>
            <ac:spMk id="25" creationId="{629B02F3-062D-48A5-A516-F6CD43778D6E}"/>
          </ac:spMkLst>
        </pc:spChg>
        <pc:grpChg chg="add mod">
          <ac:chgData name="Mr J Leisk (St Ambrose College)" userId="abc5dc2e-bbe8-4b7b-b7b2-ee7f66c5c43a" providerId="ADAL" clId="{18008590-B5DA-4B09-89AC-915AB34BD685}" dt="2019-09-04T18:59:11.419" v="300" actId="1076"/>
          <ac:grpSpMkLst>
            <pc:docMk/>
            <pc:sldMk cId="1793693928" sldId="278"/>
            <ac:grpSpMk id="2" creationId="{16B3A3E9-42EC-4FD4-96D3-9B6B496A734D}"/>
          </ac:grpSpMkLst>
        </pc:grpChg>
        <pc:graphicFrameChg chg="mod modGraphic">
          <ac:chgData name="Mr J Leisk (St Ambrose College)" userId="abc5dc2e-bbe8-4b7b-b7b2-ee7f66c5c43a" providerId="ADAL" clId="{18008590-B5DA-4B09-89AC-915AB34BD685}" dt="2019-09-04T20:19:31.777" v="1179" actId="20577"/>
          <ac:graphicFrameMkLst>
            <pc:docMk/>
            <pc:sldMk cId="1793693928" sldId="278"/>
            <ac:graphicFrameMk id="6" creationId="{088834E1-AF09-4195-BF84-0F008438D021}"/>
          </ac:graphicFrameMkLst>
        </pc:graphicFrameChg>
        <pc:picChg chg="add del mod">
          <ac:chgData name="Mr J Leisk (St Ambrose College)" userId="abc5dc2e-bbe8-4b7b-b7b2-ee7f66c5c43a" providerId="ADAL" clId="{18008590-B5DA-4B09-89AC-915AB34BD685}" dt="2019-09-04T18:58:46.163" v="294" actId="478"/>
          <ac:picMkLst>
            <pc:docMk/>
            <pc:sldMk cId="1793693928" sldId="278"/>
            <ac:picMk id="3" creationId="{5F007043-8B9F-4A62-95DB-CC93C267BA71}"/>
          </ac:picMkLst>
        </pc:picChg>
        <pc:picChg chg="add del mod">
          <ac:chgData name="Mr J Leisk (St Ambrose College)" userId="abc5dc2e-bbe8-4b7b-b7b2-ee7f66c5c43a" providerId="ADAL" clId="{18008590-B5DA-4B09-89AC-915AB34BD685}" dt="2019-09-04T19:16:39.291" v="346" actId="478"/>
          <ac:picMkLst>
            <pc:docMk/>
            <pc:sldMk cId="1793693928" sldId="278"/>
            <ac:picMk id="4" creationId="{E71E0C86-2FFB-462B-9319-AF9B97BA40B1}"/>
          </ac:picMkLst>
        </pc:picChg>
        <pc:picChg chg="add mod">
          <ac:chgData name="Mr J Leisk (St Ambrose College)" userId="abc5dc2e-bbe8-4b7b-b7b2-ee7f66c5c43a" providerId="ADAL" clId="{18008590-B5DA-4B09-89AC-915AB34BD685}" dt="2019-09-04T19:16:31.733" v="344" actId="1076"/>
          <ac:picMkLst>
            <pc:docMk/>
            <pc:sldMk cId="1793693928" sldId="278"/>
            <ac:picMk id="16" creationId="{55F35BC9-DD16-4307-A20C-201017D0361A}"/>
          </ac:picMkLst>
        </pc:picChg>
        <pc:picChg chg="add del">
          <ac:chgData name="Mr J Leisk (St Ambrose College)" userId="abc5dc2e-bbe8-4b7b-b7b2-ee7f66c5c43a" providerId="ADAL" clId="{18008590-B5DA-4B09-89AC-915AB34BD685}" dt="2019-09-04T18:57:33.475" v="290"/>
          <ac:picMkLst>
            <pc:docMk/>
            <pc:sldMk cId="1793693928" sldId="278"/>
            <ac:picMk id="2050" creationId="{850E149E-A789-4398-A2C8-EB2CC6803FF5}"/>
          </ac:picMkLst>
        </pc:picChg>
        <pc:cxnChg chg="add mod">
          <ac:chgData name="Mr J Leisk (St Ambrose College)" userId="abc5dc2e-bbe8-4b7b-b7b2-ee7f66c5c43a" providerId="ADAL" clId="{18008590-B5DA-4B09-89AC-915AB34BD685}" dt="2019-09-04T18:55:31.579" v="283" actId="164"/>
          <ac:cxnSpMkLst>
            <pc:docMk/>
            <pc:sldMk cId="1793693928" sldId="278"/>
            <ac:cxnSpMk id="9" creationId="{B9E4E7C4-E55C-45C0-8542-12D19D58F570}"/>
          </ac:cxnSpMkLst>
        </pc:cxnChg>
      </pc:sldChg>
      <pc:sldChg chg="add del">
        <pc:chgData name="Mr J Leisk (St Ambrose College)" userId="abc5dc2e-bbe8-4b7b-b7b2-ee7f66c5c43a" providerId="ADAL" clId="{18008590-B5DA-4B09-89AC-915AB34BD685}" dt="2019-09-04T19:20:08.077" v="351" actId="2696"/>
        <pc:sldMkLst>
          <pc:docMk/>
          <pc:sldMk cId="2536745336" sldId="279"/>
        </pc:sldMkLst>
      </pc:sldChg>
      <pc:sldChg chg="modSp add">
        <pc:chgData name="Mr J Leisk (St Ambrose College)" userId="abc5dc2e-bbe8-4b7b-b7b2-ee7f66c5c43a" providerId="ADAL" clId="{18008590-B5DA-4B09-89AC-915AB34BD685}" dt="2019-09-04T20:44:12.870" v="1957" actId="6549"/>
        <pc:sldMkLst>
          <pc:docMk/>
          <pc:sldMk cId="3819625920" sldId="280"/>
        </pc:sldMkLst>
        <pc:graphicFrameChg chg="mod modGraphic">
          <ac:chgData name="Mr J Leisk (St Ambrose College)" userId="abc5dc2e-bbe8-4b7b-b7b2-ee7f66c5c43a" providerId="ADAL" clId="{18008590-B5DA-4B09-89AC-915AB34BD685}" dt="2019-09-04T20:42:57.377" v="1881" actId="20577"/>
          <ac:graphicFrameMkLst>
            <pc:docMk/>
            <pc:sldMk cId="3819625920" sldId="280"/>
            <ac:graphicFrameMk id="2" creationId="{37C6088A-E4F6-4ECE-8B8E-F07CA574FC20}"/>
          </ac:graphicFrameMkLst>
        </pc:graphicFrameChg>
        <pc:graphicFrameChg chg="modGraphic">
          <ac:chgData name="Mr J Leisk (St Ambrose College)" userId="abc5dc2e-bbe8-4b7b-b7b2-ee7f66c5c43a" providerId="ADAL" clId="{18008590-B5DA-4B09-89AC-915AB34BD685}" dt="2019-09-04T20:44:12.870" v="1957" actId="6549"/>
          <ac:graphicFrameMkLst>
            <pc:docMk/>
            <pc:sldMk cId="3819625920" sldId="280"/>
            <ac:graphicFrameMk id="8" creationId="{334E5798-692F-454A-A1C4-0108602CAC4A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0F1F68-8297-4617-9967-7043435F29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B8813-5B5E-4B7B-B787-A9AF83F04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7598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7313" y="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1E95A2-458A-4BEF-807E-FC6EE96CE0D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7900" y="1250950"/>
            <a:ext cx="2387600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13300"/>
            <a:ext cx="5505450" cy="39385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1188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7313" y="9501188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6BE5FC-6B9D-4BDA-B7A7-E0CCA87157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967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C9E86-B858-4EFE-93EC-077A45DE57F9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43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7970-E818-45F8-88C2-58779E8C150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938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B0F0-CC9C-48F9-BDB0-2CD40F38F75A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31A3B-E12E-4B9F-8377-C51C4B819140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707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8BFBC-455B-4D80-A50B-E4AABA0519C8}" type="datetime1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54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4653-70C8-49E7-8A7A-FB830AE99A84}" type="datetime1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517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C8CFC-C954-4D30-9F8B-D7FD4FEC9E4F}" type="datetime1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26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A21B-19FA-411C-A6C9-622ECC126EFD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228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90866-8BB9-42C3-9E46-874BDAC22E71}" type="datetime1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191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25B3-4F29-4EA5-86C3-7942D7EC05C7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085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C55F-74DC-4181-942B-4B00C420B844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8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6A5B2-8572-4D41-B0AF-ECE756A9F6BF}" type="datetime1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C217B-EEFF-446E-8880-E57541754262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: Rounded Corners 11">
            <a:extLst>
              <a:ext uri="{FF2B5EF4-FFF2-40B4-BE49-F238E27FC236}">
                <a16:creationId xmlns:a16="http://schemas.microsoft.com/office/drawing/2014/main" id="{A1682120-272A-40A5-92F5-ED2AC8E74DC8}"/>
              </a:ext>
            </a:extLst>
          </p:cNvPr>
          <p:cNvSpPr/>
          <p:nvPr userDrawn="1"/>
        </p:nvSpPr>
        <p:spPr>
          <a:xfrm>
            <a:off x="383494" y="391885"/>
            <a:ext cx="6792686" cy="9517843"/>
          </a:xfrm>
          <a:prstGeom prst="roundRect">
            <a:avLst>
              <a:gd name="adj" fmla="val 4348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10006013"/>
            <a:ext cx="7559675" cy="68580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71460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60F7BB-3096-4457-BB9D-8363DB1F1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7" y="1270000"/>
            <a:ext cx="6792685" cy="11684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9618" y="1397000"/>
            <a:ext cx="65318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GCSE Physical Education Paper </a:t>
            </a:r>
            <a:r>
              <a:rPr lang="en-US" sz="2000" b="1" dirty="0" smtClean="0">
                <a:solidFill>
                  <a:srgbClr val="FFFF00"/>
                </a:solidFill>
              </a:rPr>
              <a:t>1 Section 3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sz="2000" b="1" dirty="0">
              <a:solidFill>
                <a:srgbClr val="FFFF00"/>
              </a:solidFill>
            </a:endParaRPr>
          </a:p>
          <a:p>
            <a:r>
              <a:rPr lang="en-GB" sz="2000" b="1" dirty="0" smtClean="0">
                <a:solidFill>
                  <a:srgbClr val="FFFF00"/>
                </a:solidFill>
              </a:rPr>
              <a:t>Knowledge Organiser</a:t>
            </a:r>
            <a:endParaRPr lang="en-US" sz="2000" b="1" dirty="0" smtClean="0">
              <a:solidFill>
                <a:srgbClr val="FFFF00"/>
              </a:solidFill>
            </a:endParaRPr>
          </a:p>
          <a:p>
            <a:endParaRPr lang="en-GB" b="1" dirty="0">
              <a:solidFill>
                <a:srgbClr val="FFFF00"/>
              </a:solidFill>
            </a:endParaRPr>
          </a:p>
          <a:p>
            <a:endParaRPr lang="en-US" dirty="0">
              <a:solidFill>
                <a:srgbClr val="FFFF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5829"/>
              </p:ext>
            </p:extLst>
          </p:nvPr>
        </p:nvGraphicFramePr>
        <p:xfrm>
          <a:off x="833208" y="2565400"/>
          <a:ext cx="5905501" cy="1569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9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5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am not confident with this work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am completely unsure what to do next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900" b="1" dirty="0" smtClean="0">
                          <a:solidFill>
                            <a:schemeClr val="tx1"/>
                          </a:solidFill>
                        </a:rPr>
                        <a:t>I have tried</a:t>
                      </a:r>
                      <a:r>
                        <a:rPr lang="en-GB" sz="900" b="1" baseline="0" dirty="0" smtClean="0">
                          <a:solidFill>
                            <a:schemeClr val="tx1"/>
                          </a:solidFill>
                        </a:rPr>
                        <a:t> to find help independently using the text book and internet but still need help</a:t>
                      </a:r>
                      <a:endParaRPr lang="en-GB" sz="9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</a:t>
                      </a:r>
                      <a:r>
                        <a:rPr lang="en-GB" sz="900" b="1" baseline="0" dirty="0" smtClean="0"/>
                        <a:t> am almost confident with this work</a:t>
                      </a:r>
                    </a:p>
                    <a:p>
                      <a:r>
                        <a:rPr lang="en-GB" sz="900" b="1" baseline="0" dirty="0" smtClean="0"/>
                        <a:t>I need to clarify exactly what to do next</a:t>
                      </a:r>
                    </a:p>
                    <a:p>
                      <a:r>
                        <a:rPr lang="en-GB" sz="900" b="1" baseline="0" dirty="0" smtClean="0"/>
                        <a:t>I have tried seeking additional help, but would like further advice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321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 smtClean="0"/>
                        <a:t>I am confident with this work</a:t>
                      </a:r>
                    </a:p>
                    <a:p>
                      <a:r>
                        <a:rPr lang="en-GB" sz="900" b="1" dirty="0" smtClean="0"/>
                        <a:t>I know what I need to do next</a:t>
                      </a:r>
                    </a:p>
                    <a:p>
                      <a:r>
                        <a:rPr lang="en-GB" sz="900" b="1" dirty="0" smtClean="0"/>
                        <a:t>I have all the additional help I need</a:t>
                      </a:r>
                      <a:endParaRPr lang="en-GB" sz="900" b="1" dirty="0"/>
                    </a:p>
                  </a:txBody>
                  <a:tcPr marL="56598" marR="56598" marT="28299" marB="2829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681935"/>
              </p:ext>
            </p:extLst>
          </p:nvPr>
        </p:nvGraphicFramePr>
        <p:xfrm>
          <a:off x="833207" y="4585256"/>
          <a:ext cx="5905502" cy="4944243"/>
        </p:xfrm>
        <a:graphic>
          <a:graphicData uri="http://schemas.openxmlformats.org/drawingml/2006/table">
            <a:tbl>
              <a:tblPr firstRow="1" firstCol="1" bandRow="1"/>
              <a:tblGrid>
                <a:gridCol w="3699747">
                  <a:extLst>
                    <a:ext uri="{9D8B030D-6E8A-4147-A177-3AD203B41FA5}">
                      <a16:colId xmlns:a16="http://schemas.microsoft.com/office/drawing/2014/main" val="485794156"/>
                    </a:ext>
                  </a:extLst>
                </a:gridCol>
                <a:gridCol w="877760">
                  <a:extLst>
                    <a:ext uri="{9D8B030D-6E8A-4147-A177-3AD203B41FA5}">
                      <a16:colId xmlns:a16="http://schemas.microsoft.com/office/drawing/2014/main" val="1708852190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221922062"/>
                    </a:ext>
                  </a:extLst>
                </a:gridCol>
                <a:gridCol w="438489">
                  <a:extLst>
                    <a:ext uri="{9D8B030D-6E8A-4147-A177-3AD203B41FA5}">
                      <a16:colId xmlns:a16="http://schemas.microsoft.com/office/drawing/2014/main" val="2817710138"/>
                    </a:ext>
                  </a:extLst>
                </a:gridCol>
                <a:gridCol w="451017">
                  <a:extLst>
                    <a:ext uri="{9D8B030D-6E8A-4147-A177-3AD203B41FA5}">
                      <a16:colId xmlns:a16="http://schemas.microsoft.com/office/drawing/2014/main" val="2202516205"/>
                    </a:ext>
                  </a:extLst>
                </a:gridCol>
              </a:tblGrid>
              <a:tr h="332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</a:t>
                      </a: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960" marR="609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223292"/>
                  </a:ext>
                </a:extLst>
              </a:tr>
              <a:tr h="436111"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Chapter 3 Physical Training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253606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relationship between Health and Fitness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1450889385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Components of Fitness: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1485501930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Fitness Tests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259321312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Limitations of Fitness tests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3777213723"/>
                  </a:ext>
                </a:extLst>
              </a:tr>
              <a:tr h="4361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Evaluating what tests are appropriate for different sporting performers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/>
                </a:tc>
                <a:extLst>
                  <a:ext uri="{0D108BD9-81ED-4DB2-BD59-A6C34878D82A}">
                    <a16:rowId xmlns:a16="http://schemas.microsoft.com/office/drawing/2014/main" val="376685904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principles of training (SPORT)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003927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Types of Training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9075220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Safety principles when training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1154609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Specific training technique (HAT)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06044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three training seasons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277914"/>
                  </a:ext>
                </a:extLst>
              </a:tr>
              <a:tr h="3325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Effective use of warm up and cool down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0854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12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514350" y="1314449"/>
          <a:ext cx="6483350" cy="8358688"/>
        </p:xfrm>
        <a:graphic>
          <a:graphicData uri="http://schemas.openxmlformats.org/drawingml/2006/table">
            <a:tbl>
              <a:tblPr firstRow="1" firstCol="1" bandRow="1"/>
              <a:tblGrid>
                <a:gridCol w="734404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1638685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4110261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33112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 Training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4052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AO1 Key Term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Health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state of complete physical,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mental and social well-being, and not merely the absence of disease of infirmity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Fitness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ability to meet/cope with the demands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the environment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Agility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ability to move and change direction quickly (at speed) whilst maintaining control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Balance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Maintaining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centre of mass over the base of support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Cardio-vascular endurance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ability of the heart and lungs to supply oxygen to the working muscles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Co-ordination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ability to use two or more body parts together smoothly and efficiently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Flexibility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range of movement possible at a joint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Muscular endurance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Ability of a muscle or muscle group to undergo repeated contractions avoiding fatigue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Power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product of strength and speed, i.e. strength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 speed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Reaction</a:t>
                      </a:r>
                      <a:r>
                        <a:rPr lang="en-GB" sz="105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Time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time taken to initiate a response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a stimulus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5794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Speed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maximum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rate at which an individual is able to perform a movement or cover a distance in a period of time. Distance divided by time.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Strength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ability to overcome a resistance.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69866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Qualitative data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measure of opinions. More subjective than an objective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appraisal relating to the quality of performance rather than quantity.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8975725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Quantitative data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measurement which has been quantified as a number. No opinion expressed. Often can be compared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national averages.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Progressive overload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Working harder than normal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whilst gradually and sensibly increasing the intensity of training.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Circuit Training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series of exercises performed one after the other with a rest between.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Continuous Training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Exercising for a sustained period of time without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rest . It improves cardio-respiratory fitness. Sometime referred to as steady state.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Steady state exercise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Working continuously at the same intensity.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Interval Training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Training method that incorporates periods of work followed by periods of rest, e.g. work,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rest, work, rest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4760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HIIT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High Intensity Interval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Training; an exercise strategy alternating periods of short intense anaerobic exercise with less intense recovery periods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Static stretching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Stretching to the limit and hold the stretch isometrically.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  <a:tr h="386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Isometric contraction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Muscular contraction when the muscle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does not shorten or lengthen – it stays the same length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8944594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One Repetition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Completing one lift of  weight (up and down)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430576"/>
                  </a:ext>
                </a:extLst>
              </a:tr>
              <a:tr h="1931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One Set</a:t>
                      </a:r>
                      <a:endParaRPr lang="en-GB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completion of a number of reps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20093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599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32984" y="528366"/>
          <a:ext cx="6294783" cy="7745815"/>
        </p:xfrm>
        <a:graphic>
          <a:graphicData uri="http://schemas.openxmlformats.org/drawingml/2006/table">
            <a:tbl>
              <a:tblPr firstRow="1" firstCol="1" bandRow="1"/>
              <a:tblGrid>
                <a:gridCol w="761047">
                  <a:extLst>
                    <a:ext uri="{9D8B030D-6E8A-4147-A177-3AD203B41FA5}">
                      <a16:colId xmlns:a16="http://schemas.microsoft.com/office/drawing/2014/main" val="139501306"/>
                    </a:ext>
                  </a:extLst>
                </a:gridCol>
                <a:gridCol w="4587669">
                  <a:extLst>
                    <a:ext uri="{9D8B030D-6E8A-4147-A177-3AD203B41FA5}">
                      <a16:colId xmlns:a16="http://schemas.microsoft.com/office/drawing/2014/main" val="2177640662"/>
                    </a:ext>
                  </a:extLst>
                </a:gridCol>
                <a:gridCol w="946067">
                  <a:extLst>
                    <a:ext uri="{9D8B030D-6E8A-4147-A177-3AD203B41FA5}">
                      <a16:colId xmlns:a16="http://schemas.microsoft.com/office/drawing/2014/main" val="2263293618"/>
                    </a:ext>
                  </a:extLst>
                </a:gridCol>
              </a:tblGrid>
              <a:tr h="17875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 Training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45679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Formative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849365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Health and Fitness</a:t>
                      </a:r>
                      <a:endParaRPr lang="en-GB" sz="12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080431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Health and Fitness and suggest some elements of the relationship between the two.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05349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reasons as to why agility is needed by different sports performers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172900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Balance. Name two different types of balance. Explain why balance is needed for certain sporting activities.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413053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Cardio-vascular endurance and suggest reasons why it is needed by performers in different sports.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9010334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Flexibility and suggest why it is needed by performers in different sports.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3521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Strength and suggest why it is needed by performers in different sports.  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412816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Speed and suggest why it is needed by performers in different sports.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9846100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7239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Training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10039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what HIIT is.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02512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23, 24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Calculate suitable sets and reps for strength and/or muscular endurance using one rep max.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4663232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advantages and disadvantages of training at altitude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951184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parts of an effective warm up and cool down.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396423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Practice Exam Questions</a:t>
                      </a:r>
                      <a:endParaRPr lang="en-GB" sz="105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402986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 Agility needed by a Netball player ? Justify your answer.                                 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0650219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 sport that requires participants to have good reaction time. Justify your answer.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938182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Balance, and using examples, why is it needed to play in team games.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0773182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Speed and explain why a football may or may not require good speed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713584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sport of your choice, explain why cardio vascular endurance is not needed.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445539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1What equipment is needed for a multi-stage fitness test ?                        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037433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Suggest two benefits of using fitness tests.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961900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Suggest two limitations of using fitness tests. 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944594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Would an Illinois agility test be appropriate for a hockey player ? Justify your answer.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430576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the protocol for carrying out a rep max test.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009318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the difference between qualitative and quantitative data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6079023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meant by the term ‘Progressive  Overload’ ?                                             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41504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Briefly describe how an individual should apply the principle of specificity to a training programme 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693970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three things to consider when designing a circuit training session 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386067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the term work/rest ratio 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035288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sporting example of your choice, explain why a performer would benefit from using continuous training ?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894400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 Interval training appropriate for a 100m sprinter ? Justify your answer.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388576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63600" algn="l"/>
                        </a:tabLst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Fartlek training  ? </a:t>
                      </a: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1117456"/>
                  </a:ext>
                </a:extLst>
              </a:tr>
              <a:tr h="1735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63600" algn="l"/>
                        </a:tabLs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sport of your choice, explain why a performer would use weight training to improve strength. 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174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32983" y="8600150"/>
          <a:ext cx="6294783" cy="1002792"/>
        </p:xfrm>
        <a:graphic>
          <a:graphicData uri="http://schemas.openxmlformats.org/drawingml/2006/table">
            <a:tbl>
              <a:tblPr firstRow="1" firstCol="1" bandRow="1"/>
              <a:tblGrid>
                <a:gridCol w="761047">
                  <a:extLst>
                    <a:ext uri="{9D8B030D-6E8A-4147-A177-3AD203B41FA5}">
                      <a16:colId xmlns:a16="http://schemas.microsoft.com/office/drawing/2014/main" val="1190493948"/>
                    </a:ext>
                  </a:extLst>
                </a:gridCol>
                <a:gridCol w="4568620">
                  <a:extLst>
                    <a:ext uri="{9D8B030D-6E8A-4147-A177-3AD203B41FA5}">
                      <a16:colId xmlns:a16="http://schemas.microsoft.com/office/drawing/2014/main" val="3783302125"/>
                    </a:ext>
                  </a:extLst>
                </a:gridCol>
                <a:gridCol w="965116">
                  <a:extLst>
                    <a:ext uri="{9D8B030D-6E8A-4147-A177-3AD203B41FA5}">
                      <a16:colId xmlns:a16="http://schemas.microsoft.com/office/drawing/2014/main" val="2814829338"/>
                    </a:ext>
                  </a:extLst>
                </a:gridCol>
              </a:tblGrid>
              <a:tr h="17875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 training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91986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Reference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6385" algn="l"/>
                        </a:tabLs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A02 / A03  Progress Check – Summative assessment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</a:t>
                      </a:r>
                      <a:endParaRPr lang="en-GB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558697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6 and or 9 mark question can be set by your subject teacher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267223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Zig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Zag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1160798"/>
                  </a:ext>
                </a:extLst>
              </a:tr>
              <a:tr h="1690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1-24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Exampro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Topic Test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373" marR="503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3937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228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13494</TotalTime>
  <Words>1121</Words>
  <Application>Microsoft Office PowerPoint</Application>
  <PresentationFormat>Custom</PresentationFormat>
  <Paragraphs>257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mraevans@st-ambrosecollege.org.uk</dc:creator>
  <cp:lastModifiedBy>Mr M Fitzsimon (St Ambrose College)</cp:lastModifiedBy>
  <cp:revision>149</cp:revision>
  <cp:lastPrinted>2019-09-01T12:56:56Z</cp:lastPrinted>
  <dcterms:created xsi:type="dcterms:W3CDTF">2019-01-12T10:59:50Z</dcterms:created>
  <dcterms:modified xsi:type="dcterms:W3CDTF">2021-01-29T12:13:12Z</dcterms:modified>
</cp:coreProperties>
</file>